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1" r:id="rId6"/>
  </p:sldIdLst>
  <p:sldSz cx="9906000" cy="6858000" type="A4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59" autoAdjust="0"/>
    <p:restoredTop sz="94660"/>
  </p:normalViewPr>
  <p:slideViewPr>
    <p:cSldViewPr>
      <p:cViewPr>
        <p:scale>
          <a:sx n="100" d="100"/>
          <a:sy n="100" d="100"/>
        </p:scale>
        <p:origin x="420" y="-33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297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9900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DCABD-7A1E-4F40-919D-8E97BF4ED2D9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A5228-B4D0-47E2-8882-DD2994B2C9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31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9A5E-453E-49CC-A9D7-9C3F5A295900}" type="datetimeFigureOut">
              <a:rPr kumimoji="1" lang="ja-JP" altLang="en-US" smtClean="0"/>
              <a:pPr/>
              <a:t>2026/2/17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57AA3-2DF7-46A6-9AA7-9FF47440C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24704"/>
            <a:ext cx="9906000" cy="5400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ja-JP" altLang="en-US" sz="2800" dirty="0">
                <a:latin typeface="+mn-ea"/>
                <a:ea typeface="+mn-ea"/>
              </a:rPr>
              <a:t>旧長岡市社会福祉センター平面図</a:t>
            </a:r>
            <a:r>
              <a:rPr lang="en-US" altLang="ja-JP" sz="2800" dirty="0">
                <a:latin typeface="+mn-ea"/>
                <a:ea typeface="+mn-ea"/>
              </a:rPr>
              <a:t>〈</a:t>
            </a:r>
            <a:r>
              <a:rPr lang="ja-JP" altLang="en-US" sz="2800" dirty="0">
                <a:latin typeface="+mn-ea"/>
                <a:ea typeface="+mn-ea"/>
              </a:rPr>
              <a:t>１階</a:t>
            </a:r>
            <a:r>
              <a:rPr lang="en-US" altLang="ja-JP" sz="2800" dirty="0">
                <a:latin typeface="+mn-ea"/>
                <a:ea typeface="+mn-ea"/>
              </a:rPr>
              <a:t>〉</a:t>
            </a:r>
            <a:endParaRPr kumimoji="1" lang="ja-JP" altLang="en-US" sz="2800" dirty="0">
              <a:latin typeface="+mn-ea"/>
              <a:ea typeface="+mn-ea"/>
            </a:endParaRPr>
          </a:p>
        </p:txBody>
      </p:sp>
      <p:pic>
        <p:nvPicPr>
          <p:cNvPr id="4" name="図 3" descr="平面図005001_1.tif"/>
          <p:cNvPicPr>
            <a:picLocks noChangeAspect="1"/>
          </p:cNvPicPr>
          <p:nvPr/>
        </p:nvPicPr>
        <p:blipFill>
          <a:blip r:embed="rId2" cstate="print"/>
          <a:srcRect l="1643" t="13666" r="3067"/>
          <a:stretch>
            <a:fillRect/>
          </a:stretch>
        </p:blipFill>
        <p:spPr>
          <a:xfrm>
            <a:off x="344488" y="937228"/>
            <a:ext cx="9257839" cy="5920772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3368824" y="1340768"/>
            <a:ext cx="1692000" cy="18002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倉庫（西）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44.45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5151636" y="1340768"/>
            <a:ext cx="1584176" cy="18002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倉庫（東）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47.43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825208" y="1340768"/>
            <a:ext cx="1584176" cy="18002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調理実習室</a:t>
            </a:r>
            <a:endParaRPr kumimoji="1"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65.85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5" name="直角三角形 14"/>
          <p:cNvSpPr/>
          <p:nvPr/>
        </p:nvSpPr>
        <p:spPr>
          <a:xfrm>
            <a:off x="8409384" y="1412776"/>
            <a:ext cx="468000" cy="1728192"/>
          </a:xfrm>
          <a:prstGeom prst="rtTriangle">
            <a:avLst/>
          </a:prstGeom>
          <a:solidFill>
            <a:srgbClr val="FFFF6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6213202" y="3651374"/>
            <a:ext cx="1584176" cy="2016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ホール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35.00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7850336" y="4991968"/>
            <a:ext cx="1063104" cy="453256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階段室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37.25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7852370" y="5445224"/>
            <a:ext cx="756000" cy="648072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21" name="二等辺三角形 20"/>
          <p:cNvSpPr/>
          <p:nvPr/>
        </p:nvSpPr>
        <p:spPr>
          <a:xfrm rot="10800000">
            <a:off x="8606358" y="5445224"/>
            <a:ext cx="288032" cy="648072"/>
          </a:xfrm>
          <a:prstGeom prst="triangle">
            <a:avLst>
              <a:gd name="adj" fmla="val 100000"/>
            </a:avLst>
          </a:prstGeom>
          <a:solidFill>
            <a:srgbClr val="FFFF6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7863036" y="3652639"/>
            <a:ext cx="1080000" cy="612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トイレ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7.16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1266640" y="3238070"/>
            <a:ext cx="4860000" cy="3060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駐車場ピロティ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666.63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DF6C374-B030-987F-40BA-D87146FEDD92}"/>
              </a:ext>
            </a:extLst>
          </p:cNvPr>
          <p:cNvSpPr/>
          <p:nvPr/>
        </p:nvSpPr>
        <p:spPr>
          <a:xfrm>
            <a:off x="2111890" y="1434644"/>
            <a:ext cx="987606" cy="1706324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非常用階段</a:t>
            </a:r>
            <a:endParaRPr lang="en-US" altLang="ja-JP" sz="1200" b="1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ja-JP" altLang="en-US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・スロープ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30.07</a:t>
            </a:r>
            <a:r>
              <a:rPr kumimoji="1" lang="ja-JP" altLang="en-US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kumimoji="1" lang="ja-JP" altLang="en-US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平面図005001_2.tif"/>
          <p:cNvPicPr>
            <a:picLocks noChangeAspect="1"/>
          </p:cNvPicPr>
          <p:nvPr/>
        </p:nvPicPr>
        <p:blipFill>
          <a:blip r:embed="rId2" cstate="print"/>
          <a:srcRect l="3866" t="11550" r="3809"/>
          <a:stretch>
            <a:fillRect/>
          </a:stretch>
        </p:blipFill>
        <p:spPr>
          <a:xfrm>
            <a:off x="416496" y="792088"/>
            <a:ext cx="8969829" cy="6065912"/>
          </a:xfrm>
          <a:prstGeom prst="rect">
            <a:avLst/>
          </a:prstGeom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0" y="224704"/>
            <a:ext cx="9906000" cy="5400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ja-JP" altLang="en-US" sz="2800" dirty="0">
                <a:latin typeface="+mn-ea"/>
              </a:rPr>
              <a:t>旧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長岡市社会福祉センター平面図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〈</a:t>
            </a:r>
            <a:r>
              <a:rPr lang="ja-JP" altLang="en-US" sz="2800" dirty="0">
                <a:latin typeface="+mn-ea"/>
                <a:cs typeface="+mj-cs"/>
              </a:rPr>
              <a:t>２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階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〉</a:t>
            </a: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698126" y="3458028"/>
            <a:ext cx="3816000" cy="2844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事務室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165.00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5589100" y="3395564"/>
            <a:ext cx="1548000" cy="2520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ロビー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74.55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2577298" y="1080640"/>
            <a:ext cx="2124000" cy="1800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ボランティアルーム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58.10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4698876" y="1094264"/>
            <a:ext cx="540000" cy="720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点字</a:t>
            </a:r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印刷室</a:t>
            </a:r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6.0</a:t>
            </a:r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  <a:p>
            <a:pPr algn="ctr"/>
            <a:endParaRPr kumimoji="1" lang="ja-JP" altLang="en-US" sz="900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5279132" y="1117124"/>
            <a:ext cx="720000" cy="1764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相談室</a:t>
            </a:r>
            <a:r>
              <a:rPr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(B)</a:t>
            </a:r>
          </a:p>
          <a:p>
            <a:pPr algn="ctr"/>
            <a:r>
              <a:rPr kumimoji="1"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20.30</a:t>
            </a:r>
            <a:r>
              <a:rPr kumimoji="1"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2553876" y="2932564"/>
            <a:ext cx="4572000" cy="468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廊下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31.76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6495648" y="1067976"/>
            <a:ext cx="1265664" cy="1208896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相談室</a:t>
            </a:r>
            <a:r>
              <a:rPr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(A)</a:t>
            </a:r>
          </a:p>
          <a:p>
            <a:pPr algn="ctr"/>
            <a:r>
              <a:rPr kumimoji="1"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12.55</a:t>
            </a:r>
            <a:r>
              <a:rPr kumimoji="1"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kumimoji="1"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相談室</a:t>
            </a:r>
            <a:r>
              <a:rPr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(A)</a:t>
            </a:r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控室</a:t>
            </a:r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11.64</a:t>
            </a:r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  <a:p>
            <a:pPr algn="ctr"/>
            <a:endParaRPr kumimoji="1" lang="ja-JP" altLang="en-US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4" name="直角三角形 13"/>
          <p:cNvSpPr/>
          <p:nvPr/>
        </p:nvSpPr>
        <p:spPr>
          <a:xfrm>
            <a:off x="7761312" y="1052736"/>
            <a:ext cx="216000" cy="1224136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7185248" y="2360692"/>
            <a:ext cx="828000" cy="1656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トイレ</a:t>
            </a:r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27.98</a:t>
            </a:r>
            <a:r>
              <a:rPr kumimoji="1"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kumimoji="1"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トイレ踏込</a:t>
            </a:r>
            <a:endParaRPr kumimoji="1"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3.88</a:t>
            </a:r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6" name="直角三角形 15"/>
          <p:cNvSpPr/>
          <p:nvPr/>
        </p:nvSpPr>
        <p:spPr>
          <a:xfrm>
            <a:off x="8018864" y="2348880"/>
            <a:ext cx="360000" cy="1656184"/>
          </a:xfrm>
          <a:prstGeom prst="rtTriangle">
            <a:avLst/>
          </a:prstGeom>
          <a:solidFill>
            <a:srgbClr val="FFFF6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/>
        </p:nvSpPr>
        <p:spPr>
          <a:xfrm>
            <a:off x="6469360" y="2344316"/>
            <a:ext cx="720000" cy="504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900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6056060" y="1109504"/>
            <a:ext cx="396000" cy="540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7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湯沸室</a:t>
            </a:r>
            <a:endParaRPr lang="en-US" altLang="ja-JP" sz="7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7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4.14</a:t>
            </a:r>
            <a:r>
              <a:rPr kumimoji="1" lang="ja-JP" altLang="en-US" sz="7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7210256" y="4801468"/>
            <a:ext cx="1063104" cy="453256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階段室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18.99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7212290" y="5254724"/>
            <a:ext cx="756000" cy="648072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22" name="二等辺三角形 21"/>
          <p:cNvSpPr/>
          <p:nvPr/>
        </p:nvSpPr>
        <p:spPr>
          <a:xfrm rot="10800000">
            <a:off x="7966278" y="5254724"/>
            <a:ext cx="288032" cy="648072"/>
          </a:xfrm>
          <a:prstGeom prst="triangle">
            <a:avLst>
              <a:gd name="adj" fmla="val 100000"/>
            </a:avLst>
          </a:prstGeom>
          <a:solidFill>
            <a:srgbClr val="FFFF6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6058300" y="1705124"/>
            <a:ext cx="360000" cy="1224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526FDF5-7D0F-4DA8-AEF4-CF4AE156FE71}"/>
              </a:ext>
            </a:extLst>
          </p:cNvPr>
          <p:cNvSpPr/>
          <p:nvPr/>
        </p:nvSpPr>
        <p:spPr>
          <a:xfrm>
            <a:off x="1512344" y="1174316"/>
            <a:ext cx="987606" cy="1706324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非常用階段</a:t>
            </a:r>
            <a:endParaRPr lang="en-US" altLang="ja-JP" sz="1200" b="1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ja-JP" altLang="en-US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・スロープ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en-US" altLang="ja-JP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36.65</a:t>
            </a:r>
            <a:r>
              <a:rPr kumimoji="1" lang="ja-JP" altLang="en-US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kumimoji="1" lang="ja-JP" altLang="en-US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平面図005001_3.tif"/>
          <p:cNvPicPr>
            <a:picLocks noChangeAspect="1"/>
          </p:cNvPicPr>
          <p:nvPr/>
        </p:nvPicPr>
        <p:blipFill>
          <a:blip r:embed="rId2" cstate="print"/>
          <a:srcRect l="2318" t="12600" r="4953"/>
          <a:stretch>
            <a:fillRect/>
          </a:stretch>
        </p:blipFill>
        <p:spPr>
          <a:xfrm>
            <a:off x="473990" y="864096"/>
            <a:ext cx="9009089" cy="5993904"/>
          </a:xfrm>
          <a:prstGeom prst="rect">
            <a:avLst/>
          </a:prstGeom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0" y="224704"/>
            <a:ext cx="9906000" cy="5400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ja-JP" altLang="en-US" sz="2800" dirty="0">
                <a:latin typeface="+mn-ea"/>
              </a:rPr>
              <a:t>旧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長岡市社会福祉センター平面図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〈</a:t>
            </a:r>
            <a:r>
              <a:rPr lang="ja-JP" altLang="en-US" sz="2800" dirty="0">
                <a:latin typeface="+mn-ea"/>
                <a:cs typeface="+mj-cs"/>
              </a:rPr>
              <a:t>３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階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〉</a:t>
            </a: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7591256" y="4854808"/>
            <a:ext cx="1063104" cy="453256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階段室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18.99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7593290" y="5308064"/>
            <a:ext cx="756000" cy="648072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8" name="二等辺三角形 7"/>
          <p:cNvSpPr/>
          <p:nvPr/>
        </p:nvSpPr>
        <p:spPr>
          <a:xfrm rot="10800000">
            <a:off x="8347278" y="5308064"/>
            <a:ext cx="288032" cy="648072"/>
          </a:xfrm>
          <a:prstGeom prst="triangle">
            <a:avLst>
              <a:gd name="adj" fmla="val 100000"/>
            </a:avLst>
          </a:prstGeom>
          <a:solidFill>
            <a:srgbClr val="FFFF6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2094776" y="3553584"/>
            <a:ext cx="4032000" cy="2880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研修室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170.90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2936776" y="1238280"/>
            <a:ext cx="1512000" cy="1728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休養室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35.56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4449112" y="1253520"/>
            <a:ext cx="180000" cy="1044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25772" y="1192560"/>
            <a:ext cx="2304000" cy="1728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事務室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54.63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kumimoji="1"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4.80</a:t>
            </a:r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4708192" y="1189132"/>
            <a:ext cx="324000" cy="1116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7579236" y="2060848"/>
            <a:ext cx="828000" cy="2039664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トイレ</a:t>
            </a:r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29.12</a:t>
            </a:r>
            <a:r>
              <a:rPr kumimoji="1"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kumimoji="1"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トイレ踏込</a:t>
            </a:r>
            <a:endParaRPr kumimoji="1"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14.44</a:t>
            </a:r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5" name="直角三角形 14"/>
          <p:cNvSpPr/>
          <p:nvPr/>
        </p:nvSpPr>
        <p:spPr>
          <a:xfrm>
            <a:off x="8405232" y="2432700"/>
            <a:ext cx="360000" cy="1656184"/>
          </a:xfrm>
          <a:prstGeom prst="rtTriangle">
            <a:avLst/>
          </a:prstGeom>
          <a:solidFill>
            <a:srgbClr val="FFFF6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7404780" y="2036460"/>
            <a:ext cx="180000" cy="900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900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7390224" y="1189132"/>
            <a:ext cx="792000" cy="756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格納庫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8.97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lang="ja-JP" altLang="en-US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198700" y="3481289"/>
            <a:ext cx="1296000" cy="2556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ロビー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65.38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2934876" y="3008764"/>
            <a:ext cx="4572000" cy="468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廊下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26.28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4520952" y="2396505"/>
            <a:ext cx="468000" cy="576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7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湯沸室</a:t>
            </a:r>
            <a:endParaRPr lang="en-US" altLang="ja-JP" sz="7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7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4.49</a:t>
            </a:r>
            <a:r>
              <a:rPr kumimoji="1" lang="ja-JP" altLang="en-US" sz="7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EA520E8-6E92-6F98-155D-E620E5921649}"/>
              </a:ext>
            </a:extLst>
          </p:cNvPr>
          <p:cNvSpPr/>
          <p:nvPr/>
        </p:nvSpPr>
        <p:spPr>
          <a:xfrm>
            <a:off x="1873842" y="1259981"/>
            <a:ext cx="987606" cy="1706324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非常用階段</a:t>
            </a:r>
            <a:endParaRPr lang="en-US" altLang="ja-JP" sz="1200" b="1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ja-JP" altLang="en-US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・スロープ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en-US" altLang="ja-JP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36.77</a:t>
            </a:r>
            <a:r>
              <a:rPr kumimoji="1" lang="ja-JP" altLang="en-US" sz="1200" b="1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kumimoji="1" lang="ja-JP" altLang="en-US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平面図005001_4.tif"/>
          <p:cNvPicPr>
            <a:picLocks noChangeAspect="1"/>
          </p:cNvPicPr>
          <p:nvPr/>
        </p:nvPicPr>
        <p:blipFill>
          <a:blip r:embed="rId2" cstate="print"/>
          <a:srcRect l="2223" t="11550" r="4390"/>
          <a:stretch>
            <a:fillRect/>
          </a:stretch>
        </p:blipFill>
        <p:spPr>
          <a:xfrm>
            <a:off x="416496" y="792088"/>
            <a:ext cx="9073008" cy="6065912"/>
          </a:xfrm>
          <a:prstGeom prst="rect">
            <a:avLst/>
          </a:prstGeom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0" y="224704"/>
            <a:ext cx="9906000" cy="5400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ja-JP" altLang="en-US" sz="2800" dirty="0">
                <a:latin typeface="+mn-ea"/>
              </a:rPr>
              <a:t>旧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長岡市社会福祉センター平面図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〈</a:t>
            </a:r>
            <a:r>
              <a:rPr lang="ja-JP" altLang="en-US" sz="2800" dirty="0">
                <a:latin typeface="+mn-ea"/>
                <a:cs typeface="+mj-cs"/>
              </a:rPr>
              <a:t>４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階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〉</a:t>
            </a: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7275924" y="4862428"/>
            <a:ext cx="1063104" cy="453256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階段室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19.84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7277958" y="5315684"/>
            <a:ext cx="756000" cy="648072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8" name="二等辺三角形 7"/>
          <p:cNvSpPr/>
          <p:nvPr/>
        </p:nvSpPr>
        <p:spPr>
          <a:xfrm rot="10800000">
            <a:off x="8031946" y="5315684"/>
            <a:ext cx="288032" cy="648072"/>
          </a:xfrm>
          <a:prstGeom prst="triangle">
            <a:avLst>
              <a:gd name="adj" fmla="val 100000"/>
            </a:avLst>
          </a:prstGeom>
          <a:solidFill>
            <a:srgbClr val="FFFF6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3306341" y="3010669"/>
            <a:ext cx="3852000" cy="3420000"/>
          </a:xfrm>
          <a:prstGeom prst="rect">
            <a:avLst/>
          </a:prstGeom>
          <a:solidFill>
            <a:srgbClr val="FFFF66">
              <a:alpha val="49804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大ホール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200.12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7274436" y="2204864"/>
            <a:ext cx="828000" cy="1895648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トイレ</a:t>
            </a:r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26.70</a:t>
            </a:r>
            <a:r>
              <a:rPr kumimoji="1"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kumimoji="1"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トイレ踏込</a:t>
            </a:r>
            <a:endParaRPr kumimoji="1"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en-US" altLang="ja-JP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13.99</a:t>
            </a:r>
            <a:r>
              <a:rPr lang="ja-JP" altLang="en-US" sz="9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  <a:endParaRPr lang="en-US" altLang="ja-JP" sz="9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1" name="直角三角形 10"/>
          <p:cNvSpPr/>
          <p:nvPr/>
        </p:nvSpPr>
        <p:spPr>
          <a:xfrm>
            <a:off x="8100432" y="2432700"/>
            <a:ext cx="360000" cy="1656184"/>
          </a:xfrm>
          <a:prstGeom prst="rtTriangle">
            <a:avLst/>
          </a:prstGeom>
          <a:solidFill>
            <a:srgbClr val="FFFF6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6887691" y="2197535"/>
            <a:ext cx="396000" cy="720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900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620541" y="2201813"/>
            <a:ext cx="1404000" cy="720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格納庫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2620541" y="3020963"/>
            <a:ext cx="684000" cy="432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2605311" y="3544441"/>
            <a:ext cx="648000" cy="2304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格納庫</a:t>
            </a:r>
            <a:endParaRPr lang="en-US" altLang="ja-JP" sz="11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1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44.19</a:t>
            </a:r>
            <a:r>
              <a:rPr kumimoji="1" lang="ja-JP" altLang="en-US" sz="11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4103762" y="2195339"/>
            <a:ext cx="849238" cy="720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倉庫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20.07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5687938" y="2204864"/>
            <a:ext cx="684000" cy="720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倉庫</a:t>
            </a:r>
            <a:endParaRPr kumimoji="1" lang="ja-JP" altLang="en-US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5039866" y="2195339"/>
            <a:ext cx="576000" cy="720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水呑</a:t>
            </a:r>
            <a:endParaRPr lang="en-US" altLang="ja-JP" sz="8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lang="ja-JP" altLang="en-US" sz="8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化粧室</a:t>
            </a:r>
            <a:endParaRPr lang="en-US" altLang="ja-JP" sz="8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8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7.83</a:t>
            </a:r>
            <a:r>
              <a:rPr kumimoji="1" lang="ja-JP" altLang="en-US" sz="8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6451451" y="2204864"/>
            <a:ext cx="396000" cy="720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湯沸室</a:t>
            </a:r>
            <a:endParaRPr lang="en-US" altLang="ja-JP" sz="8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8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5.27</a:t>
            </a:r>
            <a:r>
              <a:rPr kumimoji="1" lang="ja-JP" altLang="en-US" sz="8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CF2A2F8-270E-8736-A43D-B18A28C10D75}"/>
              </a:ext>
            </a:extLst>
          </p:cNvPr>
          <p:cNvSpPr/>
          <p:nvPr/>
        </p:nvSpPr>
        <p:spPr>
          <a:xfrm>
            <a:off x="2569311" y="5939919"/>
            <a:ext cx="717980" cy="49075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E06AC5E-EFF3-7A23-37D7-40A994CAAA03}"/>
              </a:ext>
            </a:extLst>
          </p:cNvPr>
          <p:cNvSpPr/>
          <p:nvPr/>
        </p:nvSpPr>
        <p:spPr>
          <a:xfrm>
            <a:off x="3008783" y="4149080"/>
            <a:ext cx="295757" cy="108012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平面図005001_5.tif"/>
          <p:cNvPicPr>
            <a:picLocks noChangeAspect="1"/>
          </p:cNvPicPr>
          <p:nvPr/>
        </p:nvPicPr>
        <p:blipFill>
          <a:blip r:embed="rId2" cstate="print"/>
          <a:srcRect l="1578" t="13951" r="5195"/>
          <a:stretch>
            <a:fillRect/>
          </a:stretch>
        </p:blipFill>
        <p:spPr>
          <a:xfrm>
            <a:off x="445524" y="956792"/>
            <a:ext cx="9057456" cy="5901208"/>
          </a:xfrm>
          <a:prstGeom prst="rect">
            <a:avLst/>
          </a:prstGeom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0" y="224704"/>
            <a:ext cx="9906000" cy="5400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ja-JP" altLang="en-US" sz="2800" dirty="0">
                <a:latin typeface="+mn-ea"/>
              </a:rPr>
              <a:t>旧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長岡市社会福祉センター平面図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〈</a:t>
            </a:r>
            <a:r>
              <a:rPr lang="ja-JP" altLang="en-US" sz="2800" dirty="0">
                <a:latin typeface="+mn-ea"/>
                <a:cs typeface="+mj-cs"/>
              </a:rPr>
              <a:t>５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階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〉</a:t>
            </a: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791304" y="4221088"/>
            <a:ext cx="612000" cy="468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廊下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8.94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810350" y="3429571"/>
            <a:ext cx="288000" cy="792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656856" y="2324496"/>
            <a:ext cx="2160240" cy="2976712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屋上</a:t>
            </a:r>
            <a:endParaRPr lang="en-US" altLang="ja-JP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  <a:p>
            <a:pPr algn="ctr"/>
            <a:r>
              <a:rPr kumimoji="1" lang="en-US" altLang="ja-JP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264.66</a:t>
            </a:r>
            <a:r>
              <a:rPr kumimoji="1" lang="ja-JP" altLang="en-US" sz="1200" b="1" dirty="0">
                <a:solidFill>
                  <a:srgbClr val="663300"/>
                </a:solidFill>
                <a:latin typeface="ＭＳ Ｐゴシック" pitchFamily="50" charset="-128"/>
                <a:ea typeface="ＭＳ Ｐゴシック" pitchFamily="50" charset="-128"/>
              </a:rPr>
              <a:t>㎡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5822429" y="2324497"/>
            <a:ext cx="2340000" cy="1008000"/>
          </a:xfrm>
          <a:prstGeom prst="rect">
            <a:avLst/>
          </a:prstGeom>
          <a:solidFill>
            <a:srgbClr val="FFFF66">
              <a:alpha val="5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rgbClr val="663300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205</Words>
  <Application>Microsoft Office PowerPoint</Application>
  <PresentationFormat>A4 210 x 297 mm</PresentationFormat>
  <Paragraphs>101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ＭＳ Ｐゴシック</vt:lpstr>
      <vt:lpstr>游ゴシック</vt:lpstr>
      <vt:lpstr>Arial</vt:lpstr>
      <vt:lpstr>Calibri</vt:lpstr>
      <vt:lpstr>Office テーマ</vt:lpstr>
      <vt:lpstr>旧長岡市社会福祉センター平面図〈１階〉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長岡市役所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長岡市社会福祉センター平面図〈１階〉</dc:title>
  <dc:creator>長岡市役所</dc:creator>
  <cp:lastModifiedBy>長岡市役所</cp:lastModifiedBy>
  <cp:revision>19</cp:revision>
  <cp:lastPrinted>2024-02-02T05:06:56Z</cp:lastPrinted>
  <dcterms:created xsi:type="dcterms:W3CDTF">2016-10-03T03:30:35Z</dcterms:created>
  <dcterms:modified xsi:type="dcterms:W3CDTF">2026-02-17T01:03:21Z</dcterms:modified>
</cp:coreProperties>
</file>