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1" r:id="rId2"/>
    <p:sldId id="262" r:id="rId3"/>
    <p:sldId id="317" r:id="rId4"/>
    <p:sldId id="318" r:id="rId5"/>
  </p:sldIdLst>
  <p:sldSz cx="5329238" cy="7561263"/>
  <p:notesSz cx="6735763" cy="9872663"/>
  <p:defaultTextStyle>
    <a:defPPr>
      <a:defRPr lang="ja-JP"/>
    </a:defPPr>
    <a:lvl1pPr marL="0" algn="l" defTabSz="736549" rtl="0" eaLnBrk="1" latinLnBrk="0" hangingPunct="1">
      <a:defRPr kumimoji="1" sz="1400" kern="1200">
        <a:solidFill>
          <a:schemeClr val="tx1"/>
        </a:solidFill>
        <a:latin typeface="+mn-lt"/>
        <a:ea typeface="+mn-ea"/>
        <a:cs typeface="+mn-cs"/>
      </a:defRPr>
    </a:lvl1pPr>
    <a:lvl2pPr marL="368275" algn="l" defTabSz="736549" rtl="0" eaLnBrk="1" latinLnBrk="0" hangingPunct="1">
      <a:defRPr kumimoji="1" sz="1400" kern="1200">
        <a:solidFill>
          <a:schemeClr val="tx1"/>
        </a:solidFill>
        <a:latin typeface="+mn-lt"/>
        <a:ea typeface="+mn-ea"/>
        <a:cs typeface="+mn-cs"/>
      </a:defRPr>
    </a:lvl2pPr>
    <a:lvl3pPr marL="736549" algn="l" defTabSz="736549" rtl="0" eaLnBrk="1" latinLnBrk="0" hangingPunct="1">
      <a:defRPr kumimoji="1" sz="1400" kern="1200">
        <a:solidFill>
          <a:schemeClr val="tx1"/>
        </a:solidFill>
        <a:latin typeface="+mn-lt"/>
        <a:ea typeface="+mn-ea"/>
        <a:cs typeface="+mn-cs"/>
      </a:defRPr>
    </a:lvl3pPr>
    <a:lvl4pPr marL="1104824" algn="l" defTabSz="736549" rtl="0" eaLnBrk="1" latinLnBrk="0" hangingPunct="1">
      <a:defRPr kumimoji="1" sz="1400" kern="1200">
        <a:solidFill>
          <a:schemeClr val="tx1"/>
        </a:solidFill>
        <a:latin typeface="+mn-lt"/>
        <a:ea typeface="+mn-ea"/>
        <a:cs typeface="+mn-cs"/>
      </a:defRPr>
    </a:lvl4pPr>
    <a:lvl5pPr marL="1473098" algn="l" defTabSz="736549" rtl="0" eaLnBrk="1" latinLnBrk="0" hangingPunct="1">
      <a:defRPr kumimoji="1" sz="1400" kern="1200">
        <a:solidFill>
          <a:schemeClr val="tx1"/>
        </a:solidFill>
        <a:latin typeface="+mn-lt"/>
        <a:ea typeface="+mn-ea"/>
        <a:cs typeface="+mn-cs"/>
      </a:defRPr>
    </a:lvl5pPr>
    <a:lvl6pPr marL="1841373" algn="l" defTabSz="736549" rtl="0" eaLnBrk="1" latinLnBrk="0" hangingPunct="1">
      <a:defRPr kumimoji="1" sz="1400" kern="1200">
        <a:solidFill>
          <a:schemeClr val="tx1"/>
        </a:solidFill>
        <a:latin typeface="+mn-lt"/>
        <a:ea typeface="+mn-ea"/>
        <a:cs typeface="+mn-cs"/>
      </a:defRPr>
    </a:lvl6pPr>
    <a:lvl7pPr marL="2209648" algn="l" defTabSz="736549" rtl="0" eaLnBrk="1" latinLnBrk="0" hangingPunct="1">
      <a:defRPr kumimoji="1" sz="1400" kern="1200">
        <a:solidFill>
          <a:schemeClr val="tx1"/>
        </a:solidFill>
        <a:latin typeface="+mn-lt"/>
        <a:ea typeface="+mn-ea"/>
        <a:cs typeface="+mn-cs"/>
      </a:defRPr>
    </a:lvl7pPr>
    <a:lvl8pPr marL="2577922" algn="l" defTabSz="736549" rtl="0" eaLnBrk="1" latinLnBrk="0" hangingPunct="1">
      <a:defRPr kumimoji="1" sz="1400" kern="1200">
        <a:solidFill>
          <a:schemeClr val="tx1"/>
        </a:solidFill>
        <a:latin typeface="+mn-lt"/>
        <a:ea typeface="+mn-ea"/>
        <a:cs typeface="+mn-cs"/>
      </a:defRPr>
    </a:lvl8pPr>
    <a:lvl9pPr marL="2946197" algn="l" defTabSz="736549" rtl="0" eaLnBrk="1" latinLnBrk="0" hangingPunct="1">
      <a:defRPr kumimoji="1"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36600"/>
    <a:srgbClr val="02B706"/>
    <a:srgbClr val="CCFFCC"/>
    <a:srgbClr val="CCFFFF"/>
    <a:srgbClr val="99FFCC"/>
    <a:srgbClr val="66FF99"/>
    <a:srgbClr val="00FF99"/>
    <a:srgbClr val="15FF15"/>
    <a:srgbClr val="F4F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85" autoAdjust="0"/>
    <p:restoredTop sz="93936" autoAdjust="0"/>
  </p:normalViewPr>
  <p:slideViewPr>
    <p:cSldViewPr>
      <p:cViewPr>
        <p:scale>
          <a:sx n="125" d="100"/>
          <a:sy n="125" d="100"/>
        </p:scale>
        <p:origin x="-1656" y="-72"/>
      </p:cViewPr>
      <p:guideLst>
        <p:guide orient="horz" pos="2382"/>
        <p:guide pos="1679"/>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3110"/>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4"/>
            <a:ext cx="2918832" cy="493633"/>
          </a:xfrm>
          <a:prstGeom prst="rect">
            <a:avLst/>
          </a:prstGeom>
        </p:spPr>
        <p:txBody>
          <a:bodyPr vert="horz" lIns="90592" tIns="45296" rIns="90592" bIns="45296" rtlCol="0"/>
          <a:lstStyle>
            <a:lvl1pPr algn="l">
              <a:defRPr sz="1000"/>
            </a:lvl1pPr>
          </a:lstStyle>
          <a:p>
            <a:endParaRPr kumimoji="1" lang="ja-JP" altLang="en-US"/>
          </a:p>
        </p:txBody>
      </p:sp>
      <p:sp>
        <p:nvSpPr>
          <p:cNvPr id="3" name="日付プレースホルダ 2"/>
          <p:cNvSpPr>
            <a:spLocks noGrp="1"/>
          </p:cNvSpPr>
          <p:nvPr>
            <p:ph type="dt" sz="quarter" idx="1"/>
          </p:nvPr>
        </p:nvSpPr>
        <p:spPr>
          <a:xfrm>
            <a:off x="3815376" y="4"/>
            <a:ext cx="2918832" cy="493633"/>
          </a:xfrm>
          <a:prstGeom prst="rect">
            <a:avLst/>
          </a:prstGeom>
        </p:spPr>
        <p:txBody>
          <a:bodyPr vert="horz" lIns="90592" tIns="45296" rIns="90592" bIns="45296" rtlCol="0"/>
          <a:lstStyle>
            <a:lvl1pPr algn="r">
              <a:defRPr sz="1000"/>
            </a:lvl1pPr>
          </a:lstStyle>
          <a:p>
            <a:fld id="{6D8ACE3D-D846-439B-85DC-9D080FBAF913}" type="datetimeFigureOut">
              <a:rPr kumimoji="1" lang="ja-JP" altLang="en-US" smtClean="0"/>
              <a:pPr/>
              <a:t>2017/3/17</a:t>
            </a:fld>
            <a:endParaRPr kumimoji="1" lang="ja-JP" altLang="en-US"/>
          </a:p>
        </p:txBody>
      </p:sp>
      <p:sp>
        <p:nvSpPr>
          <p:cNvPr id="4" name="フッター プレースホルダ 3"/>
          <p:cNvSpPr>
            <a:spLocks noGrp="1"/>
          </p:cNvSpPr>
          <p:nvPr>
            <p:ph type="ftr" sz="quarter" idx="2"/>
          </p:nvPr>
        </p:nvSpPr>
        <p:spPr>
          <a:xfrm>
            <a:off x="1" y="9377325"/>
            <a:ext cx="2918832" cy="493633"/>
          </a:xfrm>
          <a:prstGeom prst="rect">
            <a:avLst/>
          </a:prstGeom>
        </p:spPr>
        <p:txBody>
          <a:bodyPr vert="horz" lIns="90592" tIns="45296" rIns="90592" bIns="45296" rtlCol="0" anchor="b"/>
          <a:lstStyle>
            <a:lvl1pPr algn="l">
              <a:defRPr sz="1000"/>
            </a:lvl1pPr>
          </a:lstStyle>
          <a:p>
            <a:endParaRPr kumimoji="1" lang="ja-JP" altLang="en-US"/>
          </a:p>
        </p:txBody>
      </p:sp>
      <p:sp>
        <p:nvSpPr>
          <p:cNvPr id="5" name="スライド番号プレースホルダ 4"/>
          <p:cNvSpPr>
            <a:spLocks noGrp="1"/>
          </p:cNvSpPr>
          <p:nvPr>
            <p:ph type="sldNum" sz="quarter" idx="3"/>
          </p:nvPr>
        </p:nvSpPr>
        <p:spPr>
          <a:xfrm>
            <a:off x="3815376" y="9377325"/>
            <a:ext cx="2918832" cy="493633"/>
          </a:xfrm>
          <a:prstGeom prst="rect">
            <a:avLst/>
          </a:prstGeom>
        </p:spPr>
        <p:txBody>
          <a:bodyPr vert="horz" lIns="90592" tIns="45296" rIns="90592" bIns="45296" rtlCol="0" anchor="b"/>
          <a:lstStyle>
            <a:lvl1pPr algn="r">
              <a:defRPr sz="1000"/>
            </a:lvl1pPr>
          </a:lstStyle>
          <a:p>
            <a:fld id="{9943E470-5E86-4892-A24A-1A45CDB14C38}" type="slidenum">
              <a:rPr kumimoji="1" lang="ja-JP" altLang="en-US" smtClean="0"/>
              <a:pPr/>
              <a:t>‹#›</a:t>
            </a:fld>
            <a:endParaRPr kumimoji="1" lang="ja-JP" altLang="en-US"/>
          </a:p>
        </p:txBody>
      </p:sp>
    </p:spTree>
    <p:extLst>
      <p:ext uri="{BB962C8B-B14F-4D97-AF65-F5344CB8AC3E}">
        <p14:creationId xmlns:p14="http://schemas.microsoft.com/office/powerpoint/2010/main" val="3163482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4"/>
            <a:ext cx="2918832" cy="493633"/>
          </a:xfrm>
          <a:prstGeom prst="rect">
            <a:avLst/>
          </a:prstGeom>
        </p:spPr>
        <p:txBody>
          <a:bodyPr vert="horz" lIns="90592" tIns="45296" rIns="90592" bIns="45296" rtlCol="0"/>
          <a:lstStyle>
            <a:lvl1pPr algn="l">
              <a:defRPr sz="1000"/>
            </a:lvl1pPr>
          </a:lstStyle>
          <a:p>
            <a:endParaRPr kumimoji="1" lang="ja-JP" altLang="en-US"/>
          </a:p>
        </p:txBody>
      </p:sp>
      <p:sp>
        <p:nvSpPr>
          <p:cNvPr id="3" name="日付プレースホルダ 2"/>
          <p:cNvSpPr>
            <a:spLocks noGrp="1"/>
          </p:cNvSpPr>
          <p:nvPr>
            <p:ph type="dt" idx="1"/>
          </p:nvPr>
        </p:nvSpPr>
        <p:spPr>
          <a:xfrm>
            <a:off x="3815376" y="4"/>
            <a:ext cx="2918832" cy="493633"/>
          </a:xfrm>
          <a:prstGeom prst="rect">
            <a:avLst/>
          </a:prstGeom>
        </p:spPr>
        <p:txBody>
          <a:bodyPr vert="horz" lIns="90592" tIns="45296" rIns="90592" bIns="45296" rtlCol="0"/>
          <a:lstStyle>
            <a:lvl1pPr algn="r">
              <a:defRPr sz="1000"/>
            </a:lvl1pPr>
          </a:lstStyle>
          <a:p>
            <a:fld id="{D4305208-D8F1-4269-A03B-0D51C0C9F649}" type="datetimeFigureOut">
              <a:rPr kumimoji="1" lang="ja-JP" altLang="en-US" smtClean="0"/>
              <a:pPr/>
              <a:t>2017/3/17</a:t>
            </a:fld>
            <a:endParaRPr kumimoji="1" lang="ja-JP" altLang="en-US"/>
          </a:p>
        </p:txBody>
      </p:sp>
      <p:sp>
        <p:nvSpPr>
          <p:cNvPr id="4" name="スライド イメージ プレースホルダ 3"/>
          <p:cNvSpPr>
            <a:spLocks noGrp="1" noRot="1" noChangeAspect="1"/>
          </p:cNvSpPr>
          <p:nvPr>
            <p:ph type="sldImg" idx="2"/>
          </p:nvPr>
        </p:nvSpPr>
        <p:spPr>
          <a:xfrm>
            <a:off x="2065338" y="741363"/>
            <a:ext cx="2605087" cy="3700462"/>
          </a:xfrm>
          <a:prstGeom prst="rect">
            <a:avLst/>
          </a:prstGeom>
          <a:noFill/>
          <a:ln w="12700">
            <a:solidFill>
              <a:prstClr val="black"/>
            </a:solidFill>
          </a:ln>
        </p:spPr>
        <p:txBody>
          <a:bodyPr vert="horz" lIns="90592" tIns="45296" rIns="90592" bIns="45296" rtlCol="0" anchor="ctr"/>
          <a:lstStyle/>
          <a:p>
            <a:endParaRPr lang="ja-JP" altLang="en-US"/>
          </a:p>
        </p:txBody>
      </p:sp>
      <p:sp>
        <p:nvSpPr>
          <p:cNvPr id="5" name="ノート プレースホルダ 4"/>
          <p:cNvSpPr>
            <a:spLocks noGrp="1"/>
          </p:cNvSpPr>
          <p:nvPr>
            <p:ph type="body" sz="quarter" idx="3"/>
          </p:nvPr>
        </p:nvSpPr>
        <p:spPr>
          <a:xfrm>
            <a:off x="673577" y="4689515"/>
            <a:ext cx="5388610" cy="4442698"/>
          </a:xfrm>
          <a:prstGeom prst="rect">
            <a:avLst/>
          </a:prstGeom>
        </p:spPr>
        <p:txBody>
          <a:bodyPr vert="horz" lIns="90592" tIns="45296" rIns="90592" bIns="4529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7325"/>
            <a:ext cx="2918832" cy="493633"/>
          </a:xfrm>
          <a:prstGeom prst="rect">
            <a:avLst/>
          </a:prstGeom>
        </p:spPr>
        <p:txBody>
          <a:bodyPr vert="horz" lIns="90592" tIns="45296" rIns="90592" bIns="45296" rtlCol="0" anchor="b"/>
          <a:lstStyle>
            <a:lvl1pPr algn="l">
              <a:defRPr sz="1000"/>
            </a:lvl1pPr>
          </a:lstStyle>
          <a:p>
            <a:endParaRPr kumimoji="1" lang="ja-JP" altLang="en-US"/>
          </a:p>
        </p:txBody>
      </p:sp>
      <p:sp>
        <p:nvSpPr>
          <p:cNvPr id="7" name="スライド番号プレースホルダ 6"/>
          <p:cNvSpPr>
            <a:spLocks noGrp="1"/>
          </p:cNvSpPr>
          <p:nvPr>
            <p:ph type="sldNum" sz="quarter" idx="5"/>
          </p:nvPr>
        </p:nvSpPr>
        <p:spPr>
          <a:xfrm>
            <a:off x="3815376" y="9377325"/>
            <a:ext cx="2918832" cy="493633"/>
          </a:xfrm>
          <a:prstGeom prst="rect">
            <a:avLst/>
          </a:prstGeom>
        </p:spPr>
        <p:txBody>
          <a:bodyPr vert="horz" lIns="90592" tIns="45296" rIns="90592" bIns="45296" rtlCol="0" anchor="b"/>
          <a:lstStyle>
            <a:lvl1pPr algn="r">
              <a:defRPr sz="1000"/>
            </a:lvl1pPr>
          </a:lstStyle>
          <a:p>
            <a:fld id="{E17EFA9B-E99D-4F90-8691-3162FAA45604}" type="slidenum">
              <a:rPr kumimoji="1" lang="ja-JP" altLang="en-US" smtClean="0"/>
              <a:pPr/>
              <a:t>‹#›</a:t>
            </a:fld>
            <a:endParaRPr kumimoji="1" lang="ja-JP" altLang="en-US"/>
          </a:p>
        </p:txBody>
      </p:sp>
    </p:spTree>
    <p:extLst>
      <p:ext uri="{BB962C8B-B14F-4D97-AF65-F5344CB8AC3E}">
        <p14:creationId xmlns:p14="http://schemas.microsoft.com/office/powerpoint/2010/main" val="262107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17EFA9B-E99D-4F90-8691-3162FAA45604}" type="slidenum">
              <a:rPr kumimoji="1" lang="ja-JP" altLang="en-US" smtClean="0"/>
              <a:pPr/>
              <a:t>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9693" y="2348894"/>
            <a:ext cx="4529852" cy="1620770"/>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799386" y="4284716"/>
            <a:ext cx="3730467" cy="1932323"/>
          </a:xfrm>
        </p:spPr>
        <p:txBody>
          <a:bodyPr/>
          <a:lstStyle>
            <a:lvl1pPr marL="0" indent="0" algn="ctr">
              <a:buNone/>
              <a:defRPr>
                <a:solidFill>
                  <a:schemeClr val="tx1">
                    <a:tint val="75000"/>
                  </a:schemeClr>
                </a:solidFill>
              </a:defRPr>
            </a:lvl1pPr>
            <a:lvl2pPr marL="368275" indent="0" algn="ctr">
              <a:buNone/>
              <a:defRPr>
                <a:solidFill>
                  <a:schemeClr val="tx1">
                    <a:tint val="75000"/>
                  </a:schemeClr>
                </a:solidFill>
              </a:defRPr>
            </a:lvl2pPr>
            <a:lvl3pPr marL="736549" indent="0" algn="ctr">
              <a:buNone/>
              <a:defRPr>
                <a:solidFill>
                  <a:schemeClr val="tx1">
                    <a:tint val="75000"/>
                  </a:schemeClr>
                </a:solidFill>
              </a:defRPr>
            </a:lvl3pPr>
            <a:lvl4pPr marL="1104824" indent="0" algn="ctr">
              <a:buNone/>
              <a:defRPr>
                <a:solidFill>
                  <a:schemeClr val="tx1">
                    <a:tint val="75000"/>
                  </a:schemeClr>
                </a:solidFill>
              </a:defRPr>
            </a:lvl4pPr>
            <a:lvl5pPr marL="1473098" indent="0" algn="ctr">
              <a:buNone/>
              <a:defRPr>
                <a:solidFill>
                  <a:schemeClr val="tx1">
                    <a:tint val="75000"/>
                  </a:schemeClr>
                </a:solidFill>
              </a:defRPr>
            </a:lvl5pPr>
            <a:lvl6pPr marL="1841373" indent="0" algn="ctr">
              <a:buNone/>
              <a:defRPr>
                <a:solidFill>
                  <a:schemeClr val="tx1">
                    <a:tint val="75000"/>
                  </a:schemeClr>
                </a:solidFill>
              </a:defRPr>
            </a:lvl6pPr>
            <a:lvl7pPr marL="2209648" indent="0" algn="ctr">
              <a:buNone/>
              <a:defRPr>
                <a:solidFill>
                  <a:schemeClr val="tx1">
                    <a:tint val="75000"/>
                  </a:schemeClr>
                </a:solidFill>
              </a:defRPr>
            </a:lvl7pPr>
            <a:lvl8pPr marL="2577922" indent="0" algn="ctr">
              <a:buNone/>
              <a:defRPr>
                <a:solidFill>
                  <a:schemeClr val="tx1">
                    <a:tint val="75000"/>
                  </a:schemeClr>
                </a:solidFill>
              </a:defRPr>
            </a:lvl8pPr>
            <a:lvl9pPr marL="294619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05C7DAD-0807-43D3-BE32-AA977ADACC9D}" type="datetimeFigureOut">
              <a:rPr kumimoji="1" lang="ja-JP" altLang="en-US" smtClean="0"/>
              <a:pPr/>
              <a:t>2017/3/17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F3367366-12FE-4DE2-A92E-5DA100EF6E95}"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05C7DAD-0807-43D3-BE32-AA977ADACC9D}" type="datetimeFigureOut">
              <a:rPr kumimoji="1" lang="ja-JP" altLang="en-US" smtClean="0"/>
              <a:pPr/>
              <a:t>2017/3/17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3367366-12FE-4DE2-A92E-5DA100EF6E95}"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863697" y="302803"/>
            <a:ext cx="1199079" cy="6451577"/>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66462" y="302803"/>
            <a:ext cx="3508415" cy="6451577"/>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05C7DAD-0807-43D3-BE32-AA977ADACC9D}" type="datetimeFigureOut">
              <a:rPr kumimoji="1" lang="ja-JP" altLang="en-US" smtClean="0"/>
              <a:pPr/>
              <a:t>2017/3/17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3367366-12FE-4DE2-A92E-5DA100EF6E95}"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05C7DAD-0807-43D3-BE32-AA977ADACC9D}" type="datetimeFigureOut">
              <a:rPr kumimoji="1" lang="ja-JP" altLang="en-US" smtClean="0"/>
              <a:pPr/>
              <a:t>2017/3/17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3367366-12FE-4DE2-A92E-5DA100EF6E95}"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20973" y="4858812"/>
            <a:ext cx="4529852" cy="1501751"/>
          </a:xfrm>
        </p:spPr>
        <p:txBody>
          <a:bodyPr anchor="t"/>
          <a:lstStyle>
            <a:lvl1pPr algn="l">
              <a:defRPr sz="3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20973" y="3204787"/>
            <a:ext cx="4529852" cy="1654025"/>
          </a:xfrm>
        </p:spPr>
        <p:txBody>
          <a:bodyPr anchor="b"/>
          <a:lstStyle>
            <a:lvl1pPr marL="0" indent="0">
              <a:buNone/>
              <a:defRPr sz="1600">
                <a:solidFill>
                  <a:schemeClr val="tx1">
                    <a:tint val="75000"/>
                  </a:schemeClr>
                </a:solidFill>
              </a:defRPr>
            </a:lvl1pPr>
            <a:lvl2pPr marL="368275" indent="0">
              <a:buNone/>
              <a:defRPr sz="1400">
                <a:solidFill>
                  <a:schemeClr val="tx1">
                    <a:tint val="75000"/>
                  </a:schemeClr>
                </a:solidFill>
              </a:defRPr>
            </a:lvl2pPr>
            <a:lvl3pPr marL="736549" indent="0">
              <a:buNone/>
              <a:defRPr sz="1300">
                <a:solidFill>
                  <a:schemeClr val="tx1">
                    <a:tint val="75000"/>
                  </a:schemeClr>
                </a:solidFill>
              </a:defRPr>
            </a:lvl3pPr>
            <a:lvl4pPr marL="1104824" indent="0">
              <a:buNone/>
              <a:defRPr sz="1100">
                <a:solidFill>
                  <a:schemeClr val="tx1">
                    <a:tint val="75000"/>
                  </a:schemeClr>
                </a:solidFill>
              </a:defRPr>
            </a:lvl4pPr>
            <a:lvl5pPr marL="1473098" indent="0">
              <a:buNone/>
              <a:defRPr sz="1100">
                <a:solidFill>
                  <a:schemeClr val="tx1">
                    <a:tint val="75000"/>
                  </a:schemeClr>
                </a:solidFill>
              </a:defRPr>
            </a:lvl5pPr>
            <a:lvl6pPr marL="1841373" indent="0">
              <a:buNone/>
              <a:defRPr sz="1100">
                <a:solidFill>
                  <a:schemeClr val="tx1">
                    <a:tint val="75000"/>
                  </a:schemeClr>
                </a:solidFill>
              </a:defRPr>
            </a:lvl6pPr>
            <a:lvl7pPr marL="2209648" indent="0">
              <a:buNone/>
              <a:defRPr sz="1100">
                <a:solidFill>
                  <a:schemeClr val="tx1">
                    <a:tint val="75000"/>
                  </a:schemeClr>
                </a:solidFill>
              </a:defRPr>
            </a:lvl7pPr>
            <a:lvl8pPr marL="2577922" indent="0">
              <a:buNone/>
              <a:defRPr sz="1100">
                <a:solidFill>
                  <a:schemeClr val="tx1">
                    <a:tint val="75000"/>
                  </a:schemeClr>
                </a:solidFill>
              </a:defRPr>
            </a:lvl8pPr>
            <a:lvl9pPr marL="2946197" indent="0">
              <a:buNone/>
              <a:defRPr sz="11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05C7DAD-0807-43D3-BE32-AA977ADACC9D}" type="datetimeFigureOut">
              <a:rPr kumimoji="1" lang="ja-JP" altLang="en-US" smtClean="0"/>
              <a:pPr/>
              <a:t>2017/3/17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3367366-12FE-4DE2-A92E-5DA100EF6E95}"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66462" y="1764296"/>
            <a:ext cx="2353747" cy="4990084"/>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709029" y="1764296"/>
            <a:ext cx="2353747" cy="4990084"/>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05C7DAD-0807-43D3-BE32-AA977ADACC9D}" type="datetimeFigureOut">
              <a:rPr kumimoji="1" lang="ja-JP" altLang="en-US" smtClean="0"/>
              <a:pPr/>
              <a:t>2017/3/17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3367366-12FE-4DE2-A92E-5DA100EF6E95}"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266462" y="1692533"/>
            <a:ext cx="2354672"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266462" y="2397900"/>
            <a:ext cx="2354672"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2707179" y="1692533"/>
            <a:ext cx="2355597"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2707179" y="2397900"/>
            <a:ext cx="2355597"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05C7DAD-0807-43D3-BE32-AA977ADACC9D}" type="datetimeFigureOut">
              <a:rPr kumimoji="1" lang="ja-JP" altLang="en-US" smtClean="0"/>
              <a:pPr/>
              <a:t>2017/3/17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3367366-12FE-4DE2-A92E-5DA100EF6E95}"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05C7DAD-0807-43D3-BE32-AA977ADACC9D}" type="datetimeFigureOut">
              <a:rPr kumimoji="1" lang="ja-JP" altLang="en-US" smtClean="0"/>
              <a:pPr/>
              <a:t>2017/3/17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3367366-12FE-4DE2-A92E-5DA100EF6E95}"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05C7DAD-0807-43D3-BE32-AA977ADACC9D}" type="datetimeFigureOut">
              <a:rPr kumimoji="1" lang="ja-JP" altLang="en-US" smtClean="0"/>
              <a:pPr/>
              <a:t>2017/3/17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3367366-12FE-4DE2-A92E-5DA100EF6E95}"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66462" y="301051"/>
            <a:ext cx="1753283" cy="1281214"/>
          </a:xfrm>
        </p:spPr>
        <p:txBody>
          <a:bodyPr anchor="b"/>
          <a:lstStyle>
            <a:lvl1pPr algn="l">
              <a:defRPr sz="16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083584" y="301051"/>
            <a:ext cx="2979192" cy="6453329"/>
          </a:xfrm>
        </p:spPr>
        <p:txBody>
          <a:bodyPr/>
          <a:lstStyle>
            <a:lvl1pPr>
              <a:defRPr sz="2600"/>
            </a:lvl1pPr>
            <a:lvl2pPr>
              <a:defRPr sz="23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266462" y="1582265"/>
            <a:ext cx="1753283" cy="5172115"/>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05C7DAD-0807-43D3-BE32-AA977ADACC9D}" type="datetimeFigureOut">
              <a:rPr kumimoji="1" lang="ja-JP" altLang="en-US" smtClean="0"/>
              <a:pPr/>
              <a:t>2017/3/17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3367366-12FE-4DE2-A92E-5DA100EF6E95}"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044568" y="5292885"/>
            <a:ext cx="3197543" cy="624855"/>
          </a:xfrm>
        </p:spPr>
        <p:txBody>
          <a:bodyPr anchor="b"/>
          <a:lstStyle>
            <a:lvl1pPr algn="l">
              <a:defRPr sz="16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044568" y="675612"/>
            <a:ext cx="3197543" cy="4536758"/>
          </a:xfrm>
        </p:spPr>
        <p:txBody>
          <a:bodyPr/>
          <a:lstStyle>
            <a:lvl1pPr marL="0" indent="0">
              <a:buNone/>
              <a:defRPr sz="2600"/>
            </a:lvl1pPr>
            <a:lvl2pPr marL="368275" indent="0">
              <a:buNone/>
              <a:defRPr sz="2300"/>
            </a:lvl2pPr>
            <a:lvl3pPr marL="736549" indent="0">
              <a:buNone/>
              <a:defRPr sz="1900"/>
            </a:lvl3pPr>
            <a:lvl4pPr marL="1104824" indent="0">
              <a:buNone/>
              <a:defRPr sz="1600"/>
            </a:lvl4pPr>
            <a:lvl5pPr marL="1473098" indent="0">
              <a:buNone/>
              <a:defRPr sz="1600"/>
            </a:lvl5pPr>
            <a:lvl6pPr marL="1841373" indent="0">
              <a:buNone/>
              <a:defRPr sz="1600"/>
            </a:lvl6pPr>
            <a:lvl7pPr marL="2209648" indent="0">
              <a:buNone/>
              <a:defRPr sz="1600"/>
            </a:lvl7pPr>
            <a:lvl8pPr marL="2577922" indent="0">
              <a:buNone/>
              <a:defRPr sz="1600"/>
            </a:lvl8pPr>
            <a:lvl9pPr marL="2946197" indent="0">
              <a:buNone/>
              <a:defRPr sz="1600"/>
            </a:lvl9pPr>
          </a:lstStyle>
          <a:p>
            <a:endParaRPr kumimoji="1" lang="ja-JP" altLang="en-US"/>
          </a:p>
        </p:txBody>
      </p:sp>
      <p:sp>
        <p:nvSpPr>
          <p:cNvPr id="4" name="テキスト プレースホルダ 3"/>
          <p:cNvSpPr>
            <a:spLocks noGrp="1"/>
          </p:cNvSpPr>
          <p:nvPr>
            <p:ph type="body" sz="half" idx="2"/>
          </p:nvPr>
        </p:nvSpPr>
        <p:spPr>
          <a:xfrm>
            <a:off x="1044568" y="5917740"/>
            <a:ext cx="3197543" cy="887397"/>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05C7DAD-0807-43D3-BE32-AA977ADACC9D}" type="datetimeFigureOut">
              <a:rPr kumimoji="1" lang="ja-JP" altLang="en-US" smtClean="0"/>
              <a:pPr/>
              <a:t>2017/3/17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3367366-12FE-4DE2-A92E-5DA100EF6E95}"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266462" y="302801"/>
            <a:ext cx="4796314" cy="1260211"/>
          </a:xfrm>
          <a:prstGeom prst="rect">
            <a:avLst/>
          </a:prstGeom>
        </p:spPr>
        <p:txBody>
          <a:bodyPr vert="horz" lIns="73655" tIns="36827" rIns="73655" bIns="3682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266462" y="1764296"/>
            <a:ext cx="4796314" cy="4990084"/>
          </a:xfrm>
          <a:prstGeom prst="rect">
            <a:avLst/>
          </a:prstGeom>
        </p:spPr>
        <p:txBody>
          <a:bodyPr vert="horz" lIns="73655" tIns="36827" rIns="73655" bIns="3682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266462" y="7008172"/>
            <a:ext cx="1243489" cy="402567"/>
          </a:xfrm>
          <a:prstGeom prst="rect">
            <a:avLst/>
          </a:prstGeom>
        </p:spPr>
        <p:txBody>
          <a:bodyPr vert="horz" lIns="73655" tIns="36827" rIns="73655" bIns="36827" rtlCol="0" anchor="ctr"/>
          <a:lstStyle>
            <a:lvl1pPr algn="l">
              <a:defRPr sz="1000">
                <a:solidFill>
                  <a:schemeClr val="tx1">
                    <a:tint val="75000"/>
                  </a:schemeClr>
                </a:solidFill>
              </a:defRPr>
            </a:lvl1pPr>
          </a:lstStyle>
          <a:p>
            <a:fld id="{805C7DAD-0807-43D3-BE32-AA977ADACC9D}" type="datetimeFigureOut">
              <a:rPr kumimoji="1" lang="ja-JP" altLang="en-US" smtClean="0"/>
              <a:pPr/>
              <a:t>2017/3/17</a:t>
            </a:fld>
            <a:endParaRPr kumimoji="1" lang="ja-JP" altLang="en-US"/>
          </a:p>
        </p:txBody>
      </p:sp>
      <p:sp>
        <p:nvSpPr>
          <p:cNvPr id="5" name="フッター プレースホルダ 4"/>
          <p:cNvSpPr>
            <a:spLocks noGrp="1"/>
          </p:cNvSpPr>
          <p:nvPr>
            <p:ph type="ftr" sz="quarter" idx="3"/>
          </p:nvPr>
        </p:nvSpPr>
        <p:spPr>
          <a:xfrm>
            <a:off x="1820823" y="7008172"/>
            <a:ext cx="1687592" cy="402567"/>
          </a:xfrm>
          <a:prstGeom prst="rect">
            <a:avLst/>
          </a:prstGeom>
        </p:spPr>
        <p:txBody>
          <a:bodyPr vert="horz" lIns="73655" tIns="36827" rIns="73655" bIns="36827" rtlCol="0" anchor="ctr"/>
          <a:lstStyle>
            <a:lvl1pPr algn="ctr">
              <a:defRPr sz="1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3819287" y="7008172"/>
            <a:ext cx="1243489" cy="402567"/>
          </a:xfrm>
          <a:prstGeom prst="rect">
            <a:avLst/>
          </a:prstGeom>
        </p:spPr>
        <p:txBody>
          <a:bodyPr vert="horz" lIns="73655" tIns="36827" rIns="73655" bIns="36827" rtlCol="0" anchor="ctr"/>
          <a:lstStyle>
            <a:lvl1pPr algn="r">
              <a:defRPr sz="1000">
                <a:solidFill>
                  <a:schemeClr val="tx1">
                    <a:tint val="75000"/>
                  </a:schemeClr>
                </a:solidFill>
              </a:defRPr>
            </a:lvl1pPr>
          </a:lstStyle>
          <a:p>
            <a:fld id="{F3367366-12FE-4DE2-A92E-5DA100EF6E95}"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6549" rtl="0" eaLnBrk="1" latinLnBrk="0" hangingPunct="1">
        <a:spcBef>
          <a:spcPct val="0"/>
        </a:spcBef>
        <a:buNone/>
        <a:defRPr kumimoji="1" sz="3500" kern="1200">
          <a:solidFill>
            <a:schemeClr val="tx1"/>
          </a:solidFill>
          <a:latin typeface="+mj-lt"/>
          <a:ea typeface="+mj-ea"/>
          <a:cs typeface="+mj-cs"/>
        </a:defRPr>
      </a:lvl1pPr>
    </p:titleStyle>
    <p:bodyStyle>
      <a:lvl1pPr marL="276206" indent="-276206" algn="l" defTabSz="736549" rtl="0" eaLnBrk="1" latinLnBrk="0" hangingPunct="1">
        <a:spcBef>
          <a:spcPct val="20000"/>
        </a:spcBef>
        <a:buFont typeface="Arial" pitchFamily="34" charset="0"/>
        <a:buChar char="•"/>
        <a:defRPr kumimoji="1" sz="2600" kern="1200">
          <a:solidFill>
            <a:schemeClr val="tx1"/>
          </a:solidFill>
          <a:latin typeface="+mn-lt"/>
          <a:ea typeface="+mn-ea"/>
          <a:cs typeface="+mn-cs"/>
        </a:defRPr>
      </a:lvl1pPr>
      <a:lvl2pPr marL="598446" indent="-230172" algn="l" defTabSz="736549" rtl="0" eaLnBrk="1" latinLnBrk="0" hangingPunct="1">
        <a:spcBef>
          <a:spcPct val="20000"/>
        </a:spcBef>
        <a:buFont typeface="Arial" pitchFamily="34" charset="0"/>
        <a:buChar char="–"/>
        <a:defRPr kumimoji="1" sz="2300" kern="1200">
          <a:solidFill>
            <a:schemeClr val="tx1"/>
          </a:solidFill>
          <a:latin typeface="+mn-lt"/>
          <a:ea typeface="+mn-ea"/>
          <a:cs typeface="+mn-cs"/>
        </a:defRPr>
      </a:lvl2pPr>
      <a:lvl3pPr marL="920687" indent="-184137" algn="l" defTabSz="736549" rtl="0" eaLnBrk="1" latinLnBrk="0" hangingPunct="1">
        <a:spcBef>
          <a:spcPct val="20000"/>
        </a:spcBef>
        <a:buFont typeface="Arial" pitchFamily="34" charset="0"/>
        <a:buChar char="•"/>
        <a:defRPr kumimoji="1" sz="1900" kern="1200">
          <a:solidFill>
            <a:schemeClr val="tx1"/>
          </a:solidFill>
          <a:latin typeface="+mn-lt"/>
          <a:ea typeface="+mn-ea"/>
          <a:cs typeface="+mn-cs"/>
        </a:defRPr>
      </a:lvl3pPr>
      <a:lvl4pPr marL="1288961" indent="-184137" algn="l" defTabSz="736549" rtl="0" eaLnBrk="1" latinLnBrk="0" hangingPunct="1">
        <a:spcBef>
          <a:spcPct val="20000"/>
        </a:spcBef>
        <a:buFont typeface="Arial" pitchFamily="34" charset="0"/>
        <a:buChar char="–"/>
        <a:defRPr kumimoji="1" sz="1600" kern="1200">
          <a:solidFill>
            <a:schemeClr val="tx1"/>
          </a:solidFill>
          <a:latin typeface="+mn-lt"/>
          <a:ea typeface="+mn-ea"/>
          <a:cs typeface="+mn-cs"/>
        </a:defRPr>
      </a:lvl4pPr>
      <a:lvl5pPr marL="1657236" indent="-184137" algn="l" defTabSz="736549" rtl="0" eaLnBrk="1" latinLnBrk="0" hangingPunct="1">
        <a:spcBef>
          <a:spcPct val="20000"/>
        </a:spcBef>
        <a:buFont typeface="Arial" pitchFamily="34" charset="0"/>
        <a:buChar char="»"/>
        <a:defRPr kumimoji="1" sz="1600" kern="1200">
          <a:solidFill>
            <a:schemeClr val="tx1"/>
          </a:solidFill>
          <a:latin typeface="+mn-lt"/>
          <a:ea typeface="+mn-ea"/>
          <a:cs typeface="+mn-cs"/>
        </a:defRPr>
      </a:lvl5pPr>
      <a:lvl6pPr marL="2025510" indent="-184137" algn="l" defTabSz="736549" rtl="0" eaLnBrk="1" latinLnBrk="0" hangingPunct="1">
        <a:spcBef>
          <a:spcPct val="20000"/>
        </a:spcBef>
        <a:buFont typeface="Arial" pitchFamily="34" charset="0"/>
        <a:buChar char="•"/>
        <a:defRPr kumimoji="1" sz="1600" kern="1200">
          <a:solidFill>
            <a:schemeClr val="tx1"/>
          </a:solidFill>
          <a:latin typeface="+mn-lt"/>
          <a:ea typeface="+mn-ea"/>
          <a:cs typeface="+mn-cs"/>
        </a:defRPr>
      </a:lvl6pPr>
      <a:lvl7pPr marL="2393785" indent="-184137" algn="l" defTabSz="736549" rtl="0" eaLnBrk="1" latinLnBrk="0" hangingPunct="1">
        <a:spcBef>
          <a:spcPct val="20000"/>
        </a:spcBef>
        <a:buFont typeface="Arial" pitchFamily="34" charset="0"/>
        <a:buChar char="•"/>
        <a:defRPr kumimoji="1" sz="1600" kern="1200">
          <a:solidFill>
            <a:schemeClr val="tx1"/>
          </a:solidFill>
          <a:latin typeface="+mn-lt"/>
          <a:ea typeface="+mn-ea"/>
          <a:cs typeface="+mn-cs"/>
        </a:defRPr>
      </a:lvl7pPr>
      <a:lvl8pPr marL="2762060" indent="-184137" algn="l" defTabSz="736549" rtl="0" eaLnBrk="1" latinLnBrk="0" hangingPunct="1">
        <a:spcBef>
          <a:spcPct val="20000"/>
        </a:spcBef>
        <a:buFont typeface="Arial" pitchFamily="34" charset="0"/>
        <a:buChar char="•"/>
        <a:defRPr kumimoji="1" sz="1600" kern="1200">
          <a:solidFill>
            <a:schemeClr val="tx1"/>
          </a:solidFill>
          <a:latin typeface="+mn-lt"/>
          <a:ea typeface="+mn-ea"/>
          <a:cs typeface="+mn-cs"/>
        </a:defRPr>
      </a:lvl8pPr>
      <a:lvl9pPr marL="3130334" indent="-184137" algn="l" defTabSz="736549" rtl="0" eaLnBrk="1" latinLnBrk="0" hangingPunct="1">
        <a:spcBef>
          <a:spcPct val="20000"/>
        </a:spcBef>
        <a:buFont typeface="Arial" pitchFamily="34" charset="0"/>
        <a:buChar char="•"/>
        <a:defRPr kumimoji="1" sz="1600" kern="1200">
          <a:solidFill>
            <a:schemeClr val="tx1"/>
          </a:solidFill>
          <a:latin typeface="+mn-lt"/>
          <a:ea typeface="+mn-ea"/>
          <a:cs typeface="+mn-cs"/>
        </a:defRPr>
      </a:lvl9pPr>
    </p:bodyStyle>
    <p:otherStyle>
      <a:defPPr>
        <a:defRPr lang="ja-JP"/>
      </a:defPPr>
      <a:lvl1pPr marL="0" algn="l" defTabSz="736549" rtl="0" eaLnBrk="1" latinLnBrk="0" hangingPunct="1">
        <a:defRPr kumimoji="1" sz="1400" kern="1200">
          <a:solidFill>
            <a:schemeClr val="tx1"/>
          </a:solidFill>
          <a:latin typeface="+mn-lt"/>
          <a:ea typeface="+mn-ea"/>
          <a:cs typeface="+mn-cs"/>
        </a:defRPr>
      </a:lvl1pPr>
      <a:lvl2pPr marL="368275" algn="l" defTabSz="736549" rtl="0" eaLnBrk="1" latinLnBrk="0" hangingPunct="1">
        <a:defRPr kumimoji="1" sz="1400" kern="1200">
          <a:solidFill>
            <a:schemeClr val="tx1"/>
          </a:solidFill>
          <a:latin typeface="+mn-lt"/>
          <a:ea typeface="+mn-ea"/>
          <a:cs typeface="+mn-cs"/>
        </a:defRPr>
      </a:lvl2pPr>
      <a:lvl3pPr marL="736549" algn="l" defTabSz="736549" rtl="0" eaLnBrk="1" latinLnBrk="0" hangingPunct="1">
        <a:defRPr kumimoji="1" sz="1400" kern="1200">
          <a:solidFill>
            <a:schemeClr val="tx1"/>
          </a:solidFill>
          <a:latin typeface="+mn-lt"/>
          <a:ea typeface="+mn-ea"/>
          <a:cs typeface="+mn-cs"/>
        </a:defRPr>
      </a:lvl3pPr>
      <a:lvl4pPr marL="1104824" algn="l" defTabSz="736549" rtl="0" eaLnBrk="1" latinLnBrk="0" hangingPunct="1">
        <a:defRPr kumimoji="1" sz="1400" kern="1200">
          <a:solidFill>
            <a:schemeClr val="tx1"/>
          </a:solidFill>
          <a:latin typeface="+mn-lt"/>
          <a:ea typeface="+mn-ea"/>
          <a:cs typeface="+mn-cs"/>
        </a:defRPr>
      </a:lvl4pPr>
      <a:lvl5pPr marL="1473098" algn="l" defTabSz="736549" rtl="0" eaLnBrk="1" latinLnBrk="0" hangingPunct="1">
        <a:defRPr kumimoji="1" sz="1400" kern="1200">
          <a:solidFill>
            <a:schemeClr val="tx1"/>
          </a:solidFill>
          <a:latin typeface="+mn-lt"/>
          <a:ea typeface="+mn-ea"/>
          <a:cs typeface="+mn-cs"/>
        </a:defRPr>
      </a:lvl5pPr>
      <a:lvl6pPr marL="1841373" algn="l" defTabSz="736549" rtl="0" eaLnBrk="1" latinLnBrk="0" hangingPunct="1">
        <a:defRPr kumimoji="1" sz="1400" kern="1200">
          <a:solidFill>
            <a:schemeClr val="tx1"/>
          </a:solidFill>
          <a:latin typeface="+mn-lt"/>
          <a:ea typeface="+mn-ea"/>
          <a:cs typeface="+mn-cs"/>
        </a:defRPr>
      </a:lvl6pPr>
      <a:lvl7pPr marL="2209648" algn="l" defTabSz="736549" rtl="0" eaLnBrk="1" latinLnBrk="0" hangingPunct="1">
        <a:defRPr kumimoji="1" sz="1400" kern="1200">
          <a:solidFill>
            <a:schemeClr val="tx1"/>
          </a:solidFill>
          <a:latin typeface="+mn-lt"/>
          <a:ea typeface="+mn-ea"/>
          <a:cs typeface="+mn-cs"/>
        </a:defRPr>
      </a:lvl7pPr>
      <a:lvl8pPr marL="2577922" algn="l" defTabSz="736549" rtl="0" eaLnBrk="1" latinLnBrk="0" hangingPunct="1">
        <a:defRPr kumimoji="1" sz="1400" kern="1200">
          <a:solidFill>
            <a:schemeClr val="tx1"/>
          </a:solidFill>
          <a:latin typeface="+mn-lt"/>
          <a:ea typeface="+mn-ea"/>
          <a:cs typeface="+mn-cs"/>
        </a:defRPr>
      </a:lvl8pPr>
      <a:lvl9pPr marL="2946197" algn="l" defTabSz="736549" rtl="0" eaLnBrk="1" latinLnBrk="0" hangingPunct="1">
        <a:defRPr kumimoji="1"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1"/>
            <a:ext cx="5348210" cy="7561263"/>
          </a:xfrm>
          <a:prstGeom prst="rect">
            <a:avLst/>
          </a:prstGeom>
          <a:noFill/>
          <a:ln w="9525">
            <a:noFill/>
            <a:miter lim="800000"/>
            <a:headEnd/>
            <a:tailEnd/>
          </a:ln>
          <a:effectLst/>
        </p:spPr>
      </p:pic>
      <p:graphicFrame>
        <p:nvGraphicFramePr>
          <p:cNvPr id="9" name="表 8"/>
          <p:cNvGraphicFramePr>
            <a:graphicFrameLocks noGrp="1"/>
          </p:cNvGraphicFramePr>
          <p:nvPr>
            <p:extLst>
              <p:ext uri="{D42A27DB-BD31-4B8C-83A1-F6EECF244321}">
                <p14:modId xmlns:p14="http://schemas.microsoft.com/office/powerpoint/2010/main" val="3594956158"/>
              </p:ext>
            </p:extLst>
          </p:nvPr>
        </p:nvGraphicFramePr>
        <p:xfrm>
          <a:off x="260415" y="2916535"/>
          <a:ext cx="4827426" cy="4334680"/>
        </p:xfrm>
        <a:graphic>
          <a:graphicData uri="http://schemas.openxmlformats.org/drawingml/2006/table">
            <a:tbl>
              <a:tblPr/>
              <a:tblGrid>
                <a:gridCol w="435426"/>
                <a:gridCol w="2196000"/>
                <a:gridCol w="2196000"/>
              </a:tblGrid>
              <a:tr h="284680">
                <a:tc gridSpan="3">
                  <a:txBody>
                    <a:bodyPr/>
                    <a:lstStyle/>
                    <a:p>
                      <a:pPr marL="342900" lvl="0" indent="-342900" algn="l">
                        <a:spcAft>
                          <a:spcPts val="0"/>
                        </a:spcAft>
                        <a:buFont typeface="Wingdings" pitchFamily="2" charset="2"/>
                        <a:buNone/>
                      </a:pPr>
                      <a:r>
                        <a:rPr lang="ja-JP" altLang="en-US" sz="1100" b="1" kern="10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cs typeface="Arial Unicode MS" pitchFamily="50" charset="-128"/>
                        </a:rPr>
                        <a:t>■ </a:t>
                      </a:r>
                      <a:r>
                        <a:rPr kumimoji="1" lang="ja-JP" sz="1100" b="1" kern="10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cs typeface="Arial Unicode MS" pitchFamily="50" charset="-128"/>
                        </a:rPr>
                        <a:t>趣味</a:t>
                      </a:r>
                      <a:r>
                        <a:rPr kumimoji="1" lang="ja-JP" sz="1100" b="1" kern="100"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cs typeface="Arial Unicode MS" pitchFamily="50" charset="-128"/>
                        </a:rPr>
                        <a:t>や興味のあるものについて該当するものに○をつけてください。</a:t>
                      </a:r>
                    </a:p>
                  </a:txBody>
                  <a:tcPr marL="31044" marR="31044" marT="0" marB="0" anchor="ctr">
                    <a:lnL w="12700" cap="flat" cmpd="sng" algn="ctr">
                      <a:solidFill>
                        <a:srgbClr val="02B706"/>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02B706"/>
                    </a:solidFill>
                  </a:tcPr>
                </a:tc>
                <a:tc hMerge="1">
                  <a:txBody>
                    <a:bodyPr/>
                    <a:lstStyle/>
                    <a:p>
                      <a:endParaRPr kumimoji="1" lang="ja-JP" altLang="en-US"/>
                    </a:p>
                  </a:txBody>
                  <a:tcPr/>
                </a:tc>
                <a:tc hMerge="1">
                  <a:txBody>
                    <a:bodyPr/>
                    <a:lstStyle/>
                    <a:p>
                      <a:endParaRPr kumimoji="1" lang="ja-JP" altLang="en-US"/>
                    </a:p>
                  </a:txBody>
                  <a:tcPr/>
                </a:tc>
              </a:tr>
              <a:tr h="270000">
                <a:tc>
                  <a:txBody>
                    <a:bodyPr/>
                    <a:lstStyle/>
                    <a:p>
                      <a:pPr algn="ctr">
                        <a:spcAft>
                          <a:spcPts val="0"/>
                        </a:spcAft>
                      </a:pPr>
                      <a:r>
                        <a:rPr lang="en-US" sz="1100" b="1" kern="100" dirty="0" smtClean="0">
                          <a:solidFill>
                            <a:srgbClr val="008000"/>
                          </a:solidFill>
                          <a:latin typeface="Arial Unicode MS" pitchFamily="50" charset="-128"/>
                          <a:ea typeface="Arial Unicode MS" pitchFamily="50" charset="-128"/>
                          <a:cs typeface="Arial Unicode MS" pitchFamily="50" charset="-128"/>
                        </a:rPr>
                        <a:t>01</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HG丸ｺﾞｼｯｸM-PRO" panose="020F0600000000000000" pitchFamily="50" charset="-128"/>
                          <a:ea typeface="HG丸ｺﾞｼｯｸM-PRO" panose="020F0600000000000000" pitchFamily="50" charset="-128"/>
                          <a:cs typeface="Cordia New"/>
                        </a:rPr>
                        <a:t>　はつらつ広場</a:t>
                      </a:r>
                      <a:endParaRPr lang="ja-JP" sz="1100" b="1" kern="100" dirty="0">
                        <a:solidFill>
                          <a:srgbClr val="008000"/>
                        </a:solidFill>
                        <a:latin typeface="HG丸ｺﾞｼｯｸM-PRO" panose="020F0600000000000000" pitchFamily="50" charset="-128"/>
                        <a:ea typeface="HG丸ｺﾞｼｯｸM-PRO" panose="020F0600000000000000" pitchFamily="50" charset="-128"/>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sz="1000" b="0" kern="100" dirty="0">
                          <a:solidFill>
                            <a:schemeClr val="tx1"/>
                          </a:solidFill>
                          <a:latin typeface="Century"/>
                          <a:ea typeface="HG丸ｺﾞｼｯｸM-PRO"/>
                          <a:cs typeface="Cordia New"/>
                        </a:rPr>
                        <a:t>している・して</a:t>
                      </a:r>
                      <a:r>
                        <a:rPr lang="ja-JP" sz="1000" b="0" kern="100">
                          <a:solidFill>
                            <a:schemeClr val="tx1"/>
                          </a:solidFill>
                          <a:latin typeface="Century"/>
                          <a:ea typeface="HG丸ｺﾞｼｯｸM-PRO"/>
                          <a:cs typeface="Cordia New"/>
                        </a:rPr>
                        <a:t>みたい</a:t>
                      </a:r>
                      <a:r>
                        <a:rPr lang="ja-JP" sz="1000" b="0" kern="100" smtClean="0">
                          <a:solidFill>
                            <a:schemeClr val="tx1"/>
                          </a:solidFill>
                          <a:latin typeface="Century"/>
                          <a:ea typeface="HG丸ｺﾞｼｯｸM-PRO"/>
                          <a:cs typeface="Cordia New"/>
                        </a:rPr>
                        <a:t>・</a:t>
                      </a:r>
                      <a:r>
                        <a:rPr lang="ja-JP" altLang="en-US" sz="1000" b="0" kern="100" smtClean="0">
                          <a:solidFill>
                            <a:schemeClr val="tx1"/>
                          </a:solidFill>
                          <a:latin typeface="Century"/>
                          <a:ea typeface="HG丸ｺﾞｼｯｸM-PRO"/>
                          <a:cs typeface="Cordia New"/>
                        </a:rPr>
                        <a:t>やっていた</a:t>
                      </a:r>
                      <a:endParaRPr 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2</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r>
                        <a:rPr lang="ja-JP" altLang="en-US" sz="1100" b="1" kern="100" smtClean="0">
                          <a:solidFill>
                            <a:srgbClr val="008000"/>
                          </a:solidFill>
                          <a:latin typeface="Century"/>
                          <a:ea typeface="HG丸ｺﾞｼｯｸM-PRO"/>
                          <a:cs typeface="Cordia New"/>
                        </a:rPr>
                        <a:t>　介護予防サークル</a:t>
                      </a:r>
                      <a:endParaRPr lang="ja-JP" altLang="en-US">
                        <a:latin typeface="HG丸ｺﾞｼｯｸM-PRO" panose="020F0600000000000000" pitchFamily="50" charset="-128"/>
                        <a:ea typeface="HG丸ｺﾞｼｯｸM-PRO" panose="020F0600000000000000" pitchFamily="50" charset="-128"/>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3</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r>
                        <a:rPr lang="ja-JP" altLang="en-US" sz="1100" b="1" kern="100" smtClean="0">
                          <a:solidFill>
                            <a:srgbClr val="008000"/>
                          </a:solidFill>
                          <a:latin typeface="Century"/>
                          <a:ea typeface="HG丸ｺﾞｼｯｸM-PRO"/>
                          <a:cs typeface="Cordia New"/>
                        </a:rPr>
                        <a:t>　</a:t>
                      </a:r>
                      <a:r>
                        <a:rPr lang="ja-JP" altLang="en-US" sz="1000" b="1" kern="100" smtClean="0">
                          <a:solidFill>
                            <a:srgbClr val="008000"/>
                          </a:solidFill>
                          <a:latin typeface="Century"/>
                          <a:ea typeface="HG丸ｺﾞｼｯｸM-PRO"/>
                          <a:cs typeface="Cordia New"/>
                        </a:rPr>
                        <a:t>介護予防サポーター「転ばん隊」</a:t>
                      </a:r>
                      <a:endParaRPr lang="ja-JP" altLang="en-US" sz="1100">
                        <a:latin typeface="HG丸ｺﾞｼｯｸM-PRO" panose="020F0600000000000000" pitchFamily="50" charset="-128"/>
                        <a:ea typeface="HG丸ｺﾞｼｯｸM-PRO" panose="020F0600000000000000" pitchFamily="50" charset="-128"/>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4</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r>
                        <a:rPr lang="ja-JP" altLang="en-US" sz="1100" b="1" kern="100" smtClean="0">
                          <a:solidFill>
                            <a:srgbClr val="008000"/>
                          </a:solidFill>
                          <a:latin typeface="Century"/>
                          <a:ea typeface="HG丸ｺﾞｼｯｸM-PRO"/>
                          <a:cs typeface="Cordia New"/>
                        </a:rPr>
                        <a:t>　介護予防教室</a:t>
                      </a:r>
                      <a:endParaRPr lang="ja-JP" altLang="en-US">
                        <a:latin typeface="HG丸ｺﾞｼｯｸM-PRO" panose="020F0600000000000000" pitchFamily="50" charset="-128"/>
                        <a:ea typeface="HG丸ｺﾞｼｯｸM-PRO" panose="020F0600000000000000" pitchFamily="50" charset="-128"/>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5</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a:t>
                      </a:r>
                      <a:r>
                        <a:rPr lang="ja-JP" altLang="ja-JP" sz="1100" b="1" kern="100" smtClean="0">
                          <a:solidFill>
                            <a:srgbClr val="008000"/>
                          </a:solidFill>
                          <a:latin typeface="Century"/>
                          <a:ea typeface="HG丸ｺﾞｼｯｸM-PRO"/>
                          <a:cs typeface="Cordia New"/>
                        </a:rPr>
                        <a:t>ボランティア</a:t>
                      </a:r>
                      <a:endParaRPr lang="ja-JP" alt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6</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a:t>
                      </a:r>
                      <a:r>
                        <a:rPr lang="ja-JP" altLang="ja-JP" sz="1100" b="1" kern="100" smtClean="0">
                          <a:solidFill>
                            <a:srgbClr val="008000"/>
                          </a:solidFill>
                          <a:latin typeface="Century"/>
                          <a:ea typeface="HG丸ｺﾞｼｯｸM-PRO"/>
                          <a:cs typeface="Cordia New"/>
                        </a:rPr>
                        <a:t>地域活動</a:t>
                      </a:r>
                      <a:r>
                        <a:rPr lang="ja-JP" altLang="ja-JP" sz="1000" b="1" kern="100" smtClean="0">
                          <a:solidFill>
                            <a:srgbClr val="008000"/>
                          </a:solidFill>
                          <a:latin typeface="Century"/>
                          <a:ea typeface="HG丸ｺﾞｼｯｸM-PRO"/>
                          <a:cs typeface="Cordia New"/>
                        </a:rPr>
                        <a:t>（町内会・老人クラブ）</a:t>
                      </a:r>
                      <a:endParaRPr lang="ja-JP" alt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7</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marL="0" marR="0" indent="0" algn="just" defTabSz="736549" rtl="0" eaLnBrk="1" fontAlgn="auto" latinLnBrk="0" hangingPunct="1">
                        <a:lnSpc>
                          <a:spcPct val="100000"/>
                        </a:lnSpc>
                        <a:spcBef>
                          <a:spcPts val="0"/>
                        </a:spcBef>
                        <a:spcAft>
                          <a:spcPts val="0"/>
                        </a:spcAft>
                        <a:buClrTx/>
                        <a:buSzTx/>
                        <a:buFontTx/>
                        <a:buNone/>
                        <a:tabLst/>
                        <a:defRPr/>
                      </a:pPr>
                      <a:r>
                        <a:rPr lang="ja-JP" altLang="en-US" sz="1100" b="1" kern="100" smtClean="0">
                          <a:solidFill>
                            <a:srgbClr val="008000"/>
                          </a:solidFill>
                          <a:latin typeface="Century"/>
                          <a:ea typeface="HG丸ｺﾞｼｯｸM-PRO"/>
                          <a:cs typeface="Cordia New"/>
                        </a:rPr>
                        <a:t>　</a:t>
                      </a:r>
                      <a:r>
                        <a:rPr lang="ja-JP" altLang="ja-JP" sz="1100" b="1" kern="100" smtClean="0">
                          <a:solidFill>
                            <a:srgbClr val="008000"/>
                          </a:solidFill>
                          <a:latin typeface="Century"/>
                          <a:ea typeface="HG丸ｺﾞｼｯｸM-PRO"/>
                          <a:cs typeface="Cordia New"/>
                        </a:rPr>
                        <a:t>お茶・お花</a:t>
                      </a:r>
                      <a:endParaRPr lang="ja-JP" altLang="ja-JP" sz="1100" b="1" kern="100" smtClean="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8</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a:t>
                      </a:r>
                      <a:r>
                        <a:rPr lang="ja-JP" altLang="ja-JP" sz="1100" b="1" kern="100" smtClean="0">
                          <a:solidFill>
                            <a:srgbClr val="008000"/>
                          </a:solidFill>
                          <a:latin typeface="Century"/>
                          <a:ea typeface="HG丸ｺﾞｼｯｸM-PRO"/>
                          <a:cs typeface="Cordia New"/>
                        </a:rPr>
                        <a:t>映画・観劇・演奏会に行く</a:t>
                      </a:r>
                      <a:endParaRPr lang="ja-JP" altLang="ja-JP" sz="1100" b="1" kern="100" dirty="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9</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歌</a:t>
                      </a:r>
                      <a:r>
                        <a:rPr lang="ja-JP" sz="1100" b="1" kern="100" dirty="0">
                          <a:solidFill>
                            <a:srgbClr val="008000"/>
                          </a:solidFill>
                          <a:latin typeface="Century"/>
                          <a:ea typeface="HG丸ｺﾞｼｯｸM-PRO"/>
                          <a:cs typeface="Cordia New"/>
                        </a:rPr>
                        <a:t>を歌う・カラオケ</a:t>
                      </a:r>
                      <a:endParaRPr 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algn="ctr">
                        <a:spcAft>
                          <a:spcPts val="0"/>
                        </a:spcAft>
                      </a:pPr>
                      <a:r>
                        <a:rPr lang="en-US" sz="1100" b="1" kern="100" dirty="0">
                          <a:solidFill>
                            <a:srgbClr val="008000"/>
                          </a:solidFill>
                          <a:latin typeface="Arial Unicode MS" pitchFamily="50" charset="-128"/>
                          <a:ea typeface="Arial Unicode MS" pitchFamily="50" charset="-128"/>
                          <a:cs typeface="Arial Unicode MS" pitchFamily="50" charset="-128"/>
                        </a:rPr>
                        <a:t>10</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音楽</a:t>
                      </a:r>
                      <a:r>
                        <a:rPr lang="ja-JP" sz="1100" b="1" kern="100" dirty="0">
                          <a:solidFill>
                            <a:srgbClr val="008000"/>
                          </a:solidFill>
                          <a:latin typeface="Century"/>
                          <a:ea typeface="HG丸ｺﾞｼｯｸM-PRO"/>
                          <a:cs typeface="Cordia New"/>
                        </a:rPr>
                        <a:t>を聴く・楽器演奏</a:t>
                      </a:r>
                      <a:endParaRPr 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algn="ctr">
                        <a:spcAft>
                          <a:spcPts val="0"/>
                        </a:spcAft>
                      </a:pPr>
                      <a:r>
                        <a:rPr lang="en-US" sz="1100" b="1" kern="100" dirty="0">
                          <a:solidFill>
                            <a:srgbClr val="008000"/>
                          </a:solidFill>
                          <a:latin typeface="Arial Unicode MS" pitchFamily="50" charset="-128"/>
                          <a:ea typeface="Arial Unicode MS" pitchFamily="50" charset="-128"/>
                          <a:cs typeface="Arial Unicode MS" pitchFamily="50" charset="-128"/>
                        </a:rPr>
                        <a:t>11</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a:t>
                      </a:r>
                      <a:r>
                        <a:rPr lang="ja-JP" altLang="ja-JP" sz="1100" b="1" kern="100" smtClean="0">
                          <a:solidFill>
                            <a:srgbClr val="008000"/>
                          </a:solidFill>
                          <a:latin typeface="Century"/>
                          <a:ea typeface="HG丸ｺﾞｼｯｸM-PRO"/>
                          <a:cs typeface="Cordia New"/>
                        </a:rPr>
                        <a:t>読書・</a:t>
                      </a:r>
                      <a:r>
                        <a:rPr lang="ja-JP" sz="1100" b="1" kern="100" smtClean="0">
                          <a:solidFill>
                            <a:srgbClr val="008000"/>
                          </a:solidFill>
                          <a:latin typeface="Century"/>
                          <a:ea typeface="HG丸ｺﾞｼｯｸM-PRO"/>
                          <a:cs typeface="Cordia New"/>
                        </a:rPr>
                        <a:t>編み物</a:t>
                      </a:r>
                      <a:endParaRPr 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algn="ctr">
                        <a:spcAft>
                          <a:spcPts val="0"/>
                        </a:spcAft>
                      </a:pPr>
                      <a:r>
                        <a:rPr lang="en-US" sz="1100" b="1" kern="100" dirty="0">
                          <a:solidFill>
                            <a:srgbClr val="008000"/>
                          </a:solidFill>
                          <a:latin typeface="Arial Unicode MS" pitchFamily="50" charset="-128"/>
                          <a:ea typeface="Arial Unicode MS" pitchFamily="50" charset="-128"/>
                          <a:cs typeface="Arial Unicode MS" pitchFamily="50" charset="-128"/>
                        </a:rPr>
                        <a:t>12</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畑</a:t>
                      </a:r>
                      <a:r>
                        <a:rPr lang="ja-JP" sz="1100" b="1" kern="100" dirty="0">
                          <a:solidFill>
                            <a:srgbClr val="008000"/>
                          </a:solidFill>
                          <a:latin typeface="Century"/>
                          <a:ea typeface="HG丸ｺﾞｼｯｸM-PRO"/>
                          <a:cs typeface="Cordia New"/>
                        </a:rPr>
                        <a:t>仕事</a:t>
                      </a:r>
                      <a:endParaRPr 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algn="ctr">
                        <a:spcAft>
                          <a:spcPts val="0"/>
                        </a:spcAft>
                      </a:pPr>
                      <a:r>
                        <a:rPr lang="en-US" sz="1100" b="1" kern="100" dirty="0">
                          <a:solidFill>
                            <a:srgbClr val="008000"/>
                          </a:solidFill>
                          <a:latin typeface="Arial Unicode MS" pitchFamily="50" charset="-128"/>
                          <a:ea typeface="Arial Unicode MS" pitchFamily="50" charset="-128"/>
                          <a:cs typeface="Arial Unicode MS" pitchFamily="50" charset="-128"/>
                        </a:rPr>
                        <a:t>13</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a:t>
                      </a:r>
                      <a:r>
                        <a:rPr lang="ja-JP" sz="1100" b="1" kern="100" smtClean="0">
                          <a:solidFill>
                            <a:srgbClr val="008000"/>
                          </a:solidFill>
                          <a:latin typeface="Century"/>
                          <a:ea typeface="HG丸ｺﾞｼｯｸM-PRO"/>
                          <a:cs typeface="Cordia New"/>
                        </a:rPr>
                        <a:t>孫の</a:t>
                      </a:r>
                      <a:r>
                        <a:rPr lang="ja-JP" sz="1100" b="1" kern="100" dirty="0">
                          <a:solidFill>
                            <a:srgbClr val="008000"/>
                          </a:solidFill>
                          <a:latin typeface="Century"/>
                          <a:ea typeface="HG丸ｺﾞｼｯｸM-PRO"/>
                          <a:cs typeface="Cordia New"/>
                        </a:rPr>
                        <a:t>世話</a:t>
                      </a:r>
                      <a:endParaRPr 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algn="ctr">
                        <a:spcAft>
                          <a:spcPts val="0"/>
                        </a:spcAft>
                      </a:pPr>
                      <a:r>
                        <a:rPr lang="en-US" sz="1100" b="1" kern="100" dirty="0">
                          <a:solidFill>
                            <a:srgbClr val="008000"/>
                          </a:solidFill>
                          <a:latin typeface="Arial Unicode MS" pitchFamily="50" charset="-128"/>
                          <a:ea typeface="Arial Unicode MS" pitchFamily="50" charset="-128"/>
                          <a:cs typeface="Arial Unicode MS" pitchFamily="50" charset="-128"/>
                        </a:rPr>
                        <a:t>14</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地域</a:t>
                      </a:r>
                      <a:r>
                        <a:rPr lang="ja-JP" sz="1100" b="1" kern="100" dirty="0">
                          <a:solidFill>
                            <a:srgbClr val="008000"/>
                          </a:solidFill>
                          <a:latin typeface="Century"/>
                          <a:ea typeface="HG丸ｺﾞｼｯｸM-PRO"/>
                          <a:cs typeface="Cordia New"/>
                        </a:rPr>
                        <a:t>の</a:t>
                      </a:r>
                      <a:r>
                        <a:rPr lang="ja-JP" sz="1100" b="1" kern="100" dirty="0" smtClean="0">
                          <a:solidFill>
                            <a:srgbClr val="008000"/>
                          </a:solidFill>
                          <a:latin typeface="Century"/>
                          <a:ea typeface="HG丸ｺﾞｼｯｸM-PRO"/>
                          <a:cs typeface="Cordia New"/>
                        </a:rPr>
                        <a:t>子</a:t>
                      </a:r>
                      <a:r>
                        <a:rPr lang="ja-JP" altLang="en-US" sz="1100" b="1" kern="100" dirty="0" smtClean="0">
                          <a:solidFill>
                            <a:srgbClr val="008000"/>
                          </a:solidFill>
                          <a:latin typeface="Century"/>
                          <a:ea typeface="HG丸ｺﾞｼｯｸM-PRO"/>
                          <a:cs typeface="Cordia New"/>
                        </a:rPr>
                        <a:t>ども</a:t>
                      </a:r>
                      <a:r>
                        <a:rPr lang="ja-JP" sz="1100" b="1" kern="100" dirty="0" smtClean="0">
                          <a:solidFill>
                            <a:srgbClr val="008000"/>
                          </a:solidFill>
                          <a:latin typeface="Century"/>
                          <a:ea typeface="HG丸ｺﾞｼｯｸM-PRO"/>
                          <a:cs typeface="Cordia New"/>
                        </a:rPr>
                        <a:t>の</a:t>
                      </a:r>
                      <a:r>
                        <a:rPr lang="ja-JP" sz="1100" b="1" kern="100" dirty="0">
                          <a:solidFill>
                            <a:srgbClr val="008000"/>
                          </a:solidFill>
                          <a:latin typeface="Century"/>
                          <a:ea typeface="HG丸ｺﾞｼｯｸM-PRO"/>
                          <a:cs typeface="Cordia New"/>
                        </a:rPr>
                        <a:t>世話</a:t>
                      </a:r>
                      <a:endParaRPr 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algn="ctr">
                        <a:spcAft>
                          <a:spcPts val="0"/>
                        </a:spcAft>
                      </a:pPr>
                      <a:r>
                        <a:rPr lang="en-US" sz="1100" b="1" kern="100" dirty="0">
                          <a:solidFill>
                            <a:srgbClr val="008000"/>
                          </a:solidFill>
                          <a:latin typeface="Arial Unicode MS" pitchFamily="50" charset="-128"/>
                          <a:ea typeface="Arial Unicode MS" pitchFamily="50" charset="-128"/>
                          <a:cs typeface="Arial Unicode MS" pitchFamily="50" charset="-128"/>
                        </a:rPr>
                        <a:t>15</a:t>
                      </a:r>
                      <a:endParaRPr lang="ja-JP" sz="1100" b="1" kern="100" dirty="0">
                        <a:latin typeface="Arial Unicode MS" pitchFamily="50" charset="-128"/>
                        <a:ea typeface="Arial Unicode MS" pitchFamily="50" charset="-128"/>
                        <a:cs typeface="Arial Unicode MS" pitchFamily="50" charset="-128"/>
                      </a:endParaRPr>
                    </a:p>
                  </a:txBody>
                  <a:tcPr marL="31044" marR="31044"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動物</a:t>
                      </a:r>
                      <a:r>
                        <a:rPr lang="ja-JP" sz="1100" b="1" kern="100" dirty="0">
                          <a:solidFill>
                            <a:srgbClr val="008000"/>
                          </a:solidFill>
                          <a:latin typeface="Century"/>
                          <a:ea typeface="HG丸ｺﾞｼｯｸM-PRO"/>
                          <a:cs typeface="Cordia New"/>
                        </a:rPr>
                        <a:t>の世話</a:t>
                      </a:r>
                      <a:endParaRPr 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979581677"/>
              </p:ext>
            </p:extLst>
          </p:nvPr>
        </p:nvGraphicFramePr>
        <p:xfrm>
          <a:off x="251906" y="1178466"/>
          <a:ext cx="4845744" cy="1602000"/>
        </p:xfrm>
        <a:graphic>
          <a:graphicData uri="http://schemas.openxmlformats.org/drawingml/2006/table">
            <a:tbl>
              <a:tblPr/>
              <a:tblGrid>
                <a:gridCol w="431509"/>
                <a:gridCol w="2197228"/>
                <a:gridCol w="2217007"/>
              </a:tblGrid>
              <a:tr h="252000">
                <a:tc gridSpan="3">
                  <a:txBody>
                    <a:bodyPr/>
                    <a:lstStyle/>
                    <a:p>
                      <a:pPr marL="342900" lvl="0" indent="-342900" algn="l">
                        <a:spcAft>
                          <a:spcPts val="0"/>
                        </a:spcAft>
                        <a:buFont typeface="Wingdings" pitchFamily="2" charset="2"/>
                        <a:buNone/>
                      </a:pPr>
                      <a:r>
                        <a:rPr lang="ja-JP" altLang="en-US" sz="1200" b="1" kern="100" dirty="0" smtClean="0">
                          <a:solidFill>
                            <a:schemeClr val="bg1"/>
                          </a:solidFill>
                          <a:effectLst>
                            <a:outerShdw blurRad="38100" dist="38100" dir="2700000" algn="tl">
                              <a:srgbClr val="000000">
                                <a:alpha val="43137"/>
                              </a:srgbClr>
                            </a:outerShdw>
                          </a:effectLst>
                          <a:latin typeface="Century"/>
                          <a:ea typeface="HG丸ｺﾞｼｯｸM-PRO"/>
                          <a:cs typeface="Cordia New"/>
                        </a:rPr>
                        <a:t>■</a:t>
                      </a:r>
                      <a:r>
                        <a:rPr lang="ja-JP" altLang="en-US" sz="1200" b="1" kern="100" baseline="0" dirty="0" smtClean="0">
                          <a:solidFill>
                            <a:schemeClr val="bg1"/>
                          </a:solidFill>
                          <a:effectLst>
                            <a:outerShdw blurRad="38100" dist="38100" dir="2700000" algn="tl">
                              <a:srgbClr val="000000">
                                <a:alpha val="43137"/>
                              </a:srgbClr>
                            </a:outerShdw>
                          </a:effectLst>
                          <a:latin typeface="Century"/>
                          <a:ea typeface="HG丸ｺﾞｼｯｸM-PRO"/>
                          <a:cs typeface="Cordia New"/>
                        </a:rPr>
                        <a:t> </a:t>
                      </a:r>
                      <a:r>
                        <a:rPr lang="ja-JP" sz="1100" b="1" kern="100" dirty="0" smtClean="0">
                          <a:solidFill>
                            <a:schemeClr val="bg1"/>
                          </a:solidFill>
                          <a:effectLst>
                            <a:outerShdw blurRad="38100" dist="38100" dir="2700000" algn="tl">
                              <a:srgbClr val="000000">
                                <a:alpha val="43137"/>
                              </a:srgbClr>
                            </a:outerShdw>
                          </a:effectLst>
                          <a:latin typeface="Century"/>
                          <a:ea typeface="HG丸ｺﾞｼｯｸM-PRO"/>
                          <a:cs typeface="Cordia New"/>
                        </a:rPr>
                        <a:t>以下</a:t>
                      </a:r>
                      <a:r>
                        <a:rPr lang="ja-JP" sz="1100" b="1" kern="100" dirty="0">
                          <a:solidFill>
                            <a:schemeClr val="bg1"/>
                          </a:solidFill>
                          <a:effectLst>
                            <a:outerShdw blurRad="38100" dist="38100" dir="2700000" algn="tl">
                              <a:srgbClr val="000000">
                                <a:alpha val="43137"/>
                              </a:srgbClr>
                            </a:outerShdw>
                          </a:effectLst>
                          <a:latin typeface="Century"/>
                          <a:ea typeface="HG丸ｺﾞｼｯｸM-PRO"/>
                          <a:cs typeface="Cordia New"/>
                        </a:rPr>
                        <a:t>の行為に</a:t>
                      </a:r>
                      <a:r>
                        <a:rPr lang="ja-JP" sz="1100" b="1" kern="100" dirty="0" smtClean="0">
                          <a:solidFill>
                            <a:schemeClr val="bg1"/>
                          </a:solidFill>
                          <a:effectLst>
                            <a:outerShdw blurRad="38100" dist="38100" dir="2700000" algn="tl">
                              <a:srgbClr val="000000">
                                <a:alpha val="43137"/>
                              </a:srgbClr>
                            </a:outerShdw>
                          </a:effectLst>
                          <a:latin typeface="Century"/>
                          <a:ea typeface="HG丸ｺﾞｼｯｸM-PRO"/>
                          <a:cs typeface="Cordia New"/>
                        </a:rPr>
                        <a:t>ついて</a:t>
                      </a:r>
                      <a:r>
                        <a:rPr lang="en-US" altLang="ja-JP" sz="1100" b="1" kern="100" dirty="0" smtClean="0">
                          <a:solidFill>
                            <a:schemeClr val="bg1"/>
                          </a:solidFill>
                          <a:effectLst>
                            <a:outerShdw blurRad="38100" dist="38100" dir="2700000" algn="tl">
                              <a:srgbClr val="000000">
                                <a:alpha val="43137"/>
                              </a:srgbClr>
                            </a:outerShdw>
                          </a:effectLst>
                          <a:latin typeface="Century"/>
                          <a:ea typeface="HG丸ｺﾞｼｯｸM-PRO"/>
                          <a:cs typeface="Cordia New"/>
                        </a:rPr>
                        <a:t>  </a:t>
                      </a:r>
                      <a:r>
                        <a:rPr lang="ja-JP" sz="1100" b="1" kern="100" dirty="0" smtClean="0">
                          <a:solidFill>
                            <a:schemeClr val="bg1"/>
                          </a:solidFill>
                          <a:effectLst>
                            <a:outerShdw blurRad="38100" dist="38100" dir="2700000" algn="tl">
                              <a:srgbClr val="000000">
                                <a:alpha val="43137"/>
                              </a:srgbClr>
                            </a:outerShdw>
                          </a:effectLst>
                          <a:latin typeface="Century"/>
                          <a:ea typeface="HG丸ｺﾞｼｯｸM-PRO"/>
                          <a:cs typeface="Cordia New"/>
                        </a:rPr>
                        <a:t>該当</a:t>
                      </a:r>
                      <a:r>
                        <a:rPr lang="ja-JP" sz="1100" b="1" kern="100" dirty="0">
                          <a:solidFill>
                            <a:schemeClr val="bg1"/>
                          </a:solidFill>
                          <a:effectLst>
                            <a:outerShdw blurRad="38100" dist="38100" dir="2700000" algn="tl">
                              <a:srgbClr val="000000">
                                <a:alpha val="43137"/>
                              </a:srgbClr>
                            </a:outerShdw>
                          </a:effectLst>
                          <a:latin typeface="Century"/>
                          <a:ea typeface="HG丸ｺﾞｼｯｸM-PRO"/>
                          <a:cs typeface="Cordia New"/>
                        </a:rPr>
                        <a:t>するものに○をつけてください。</a:t>
                      </a:r>
                      <a:endParaRPr lang="ja-JP" sz="1200" b="1" kern="100" dirty="0">
                        <a:solidFill>
                          <a:schemeClr val="bg1"/>
                        </a:solidFill>
                        <a:effectLst>
                          <a:outerShdw blurRad="38100" dist="38100" dir="2700000" algn="tl">
                            <a:srgbClr val="000000">
                              <a:alpha val="43137"/>
                            </a:srgbClr>
                          </a:outerShdw>
                        </a:effectLst>
                        <a:latin typeface="Century"/>
                        <a:ea typeface="ＭＳ 明朝"/>
                        <a:cs typeface="Cordia New"/>
                      </a:endParaRPr>
                    </a:p>
                  </a:txBody>
                  <a:tcPr marL="69918" marR="69918" marT="0" marB="0" anchor="ctr">
                    <a:lnL w="12700" cap="flat" cmpd="sng" algn="ctr">
                      <a:solidFill>
                        <a:srgbClr val="02B706"/>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02B706"/>
                    </a:solidFill>
                  </a:tcPr>
                </a:tc>
                <a:tc hMerge="1">
                  <a:txBody>
                    <a:bodyPr/>
                    <a:lstStyle/>
                    <a:p>
                      <a:endParaRPr kumimoji="1" lang="ja-JP" altLang="en-US"/>
                    </a:p>
                  </a:txBody>
                  <a:tcPr/>
                </a:tc>
                <a:tc hMerge="1">
                  <a:txBody>
                    <a:bodyPr/>
                    <a:lstStyle/>
                    <a:p>
                      <a:endParaRPr kumimoji="1" lang="ja-JP" altLang="en-US"/>
                    </a:p>
                  </a:txBody>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1</a:t>
                      </a:r>
                      <a:endParaRPr lang="ja-JP" sz="1100" b="1" kern="100" dirty="0">
                        <a:latin typeface="Arial Unicode MS" pitchFamily="50" charset="-128"/>
                        <a:ea typeface="Arial Unicode MS" pitchFamily="50" charset="-128"/>
                        <a:cs typeface="Arial Unicode MS" pitchFamily="50" charset="-128"/>
                      </a:endParaRPr>
                    </a:p>
                  </a:txBody>
                  <a:tcPr marL="69918" marR="69918"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買い物</a:t>
                      </a:r>
                      <a:r>
                        <a:rPr lang="ja-JP" sz="1100" b="1" kern="100" dirty="0">
                          <a:solidFill>
                            <a:srgbClr val="008000"/>
                          </a:solidFill>
                          <a:latin typeface="Century"/>
                          <a:ea typeface="HG丸ｺﾞｼｯｸM-PRO"/>
                          <a:cs typeface="Cordia New"/>
                        </a:rPr>
                        <a:t>をする</a:t>
                      </a:r>
                      <a:endParaRPr lang="ja-JP" sz="1200" b="1" kern="100" dirty="0">
                        <a:latin typeface="Century"/>
                        <a:ea typeface="ＭＳ 明朝"/>
                        <a:cs typeface="Cordia New"/>
                      </a:endParaRPr>
                    </a:p>
                  </a:txBody>
                  <a:tcPr marL="69918" marR="699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69918" marR="69918"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2</a:t>
                      </a:r>
                      <a:endParaRPr lang="ja-JP" sz="1100" b="1" kern="100" dirty="0">
                        <a:latin typeface="Arial Unicode MS" pitchFamily="50" charset="-128"/>
                        <a:ea typeface="Arial Unicode MS" pitchFamily="50" charset="-128"/>
                        <a:cs typeface="Arial Unicode MS" pitchFamily="50" charset="-128"/>
                      </a:endParaRPr>
                    </a:p>
                  </a:txBody>
                  <a:tcPr marL="69918" marR="69918"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料理</a:t>
                      </a:r>
                      <a:r>
                        <a:rPr lang="ja-JP" sz="1100" b="1" kern="100" dirty="0">
                          <a:solidFill>
                            <a:srgbClr val="008000"/>
                          </a:solidFill>
                          <a:latin typeface="Century"/>
                          <a:ea typeface="HG丸ｺﾞｼｯｸM-PRO"/>
                          <a:cs typeface="Cordia New"/>
                        </a:rPr>
                        <a:t>を作る</a:t>
                      </a:r>
                      <a:endParaRPr lang="ja-JP" sz="1200" b="1" kern="100" dirty="0">
                        <a:latin typeface="Century"/>
                        <a:ea typeface="ＭＳ 明朝"/>
                        <a:cs typeface="Cordia New"/>
                      </a:endParaRPr>
                    </a:p>
                  </a:txBody>
                  <a:tcPr marL="69918" marR="699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69918" marR="69918"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3</a:t>
                      </a:r>
                      <a:endParaRPr lang="ja-JP" sz="1100" b="1" kern="100" dirty="0">
                        <a:latin typeface="Arial Unicode MS" pitchFamily="50" charset="-128"/>
                        <a:ea typeface="Arial Unicode MS" pitchFamily="50" charset="-128"/>
                        <a:cs typeface="Arial Unicode MS" pitchFamily="50" charset="-128"/>
                      </a:endParaRPr>
                    </a:p>
                  </a:txBody>
                  <a:tcPr marL="69918" marR="69918"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掃除</a:t>
                      </a:r>
                      <a:r>
                        <a:rPr lang="ja-JP" sz="1100" b="1" kern="100" dirty="0">
                          <a:solidFill>
                            <a:srgbClr val="008000"/>
                          </a:solidFill>
                          <a:latin typeface="Century"/>
                          <a:ea typeface="HG丸ｺﾞｼｯｸM-PRO"/>
                          <a:cs typeface="Cordia New"/>
                        </a:rPr>
                        <a:t>をする</a:t>
                      </a:r>
                      <a:endParaRPr lang="ja-JP" sz="1200" b="1" kern="100" dirty="0">
                        <a:latin typeface="Century"/>
                        <a:ea typeface="ＭＳ 明朝"/>
                        <a:cs typeface="Cordia New"/>
                      </a:endParaRPr>
                    </a:p>
                  </a:txBody>
                  <a:tcPr marL="69918" marR="699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69918" marR="69918"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4</a:t>
                      </a:r>
                      <a:endParaRPr lang="ja-JP" sz="1100" b="1" kern="100" dirty="0">
                        <a:latin typeface="Arial Unicode MS" pitchFamily="50" charset="-128"/>
                        <a:ea typeface="Arial Unicode MS" pitchFamily="50" charset="-128"/>
                        <a:cs typeface="Arial Unicode MS" pitchFamily="50" charset="-128"/>
                      </a:endParaRPr>
                    </a:p>
                  </a:txBody>
                  <a:tcPr marL="69918" marR="69918"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洗濯物</a:t>
                      </a:r>
                      <a:r>
                        <a:rPr lang="ja-JP" sz="1100" b="1" kern="100" dirty="0">
                          <a:solidFill>
                            <a:srgbClr val="008000"/>
                          </a:solidFill>
                          <a:latin typeface="Century"/>
                          <a:ea typeface="HG丸ｺﾞｼｯｸM-PRO"/>
                          <a:cs typeface="Cordia New"/>
                        </a:rPr>
                        <a:t>を干す</a:t>
                      </a:r>
                      <a:endParaRPr lang="ja-JP" sz="1200" b="1" kern="100" dirty="0">
                        <a:latin typeface="Century"/>
                        <a:ea typeface="ＭＳ 明朝"/>
                        <a:cs typeface="Cordia New"/>
                      </a:endParaRPr>
                    </a:p>
                  </a:txBody>
                  <a:tcPr marL="69918" marR="699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69918" marR="69918"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algn="ctr">
                        <a:spcAft>
                          <a:spcPts val="0"/>
                        </a:spcAft>
                      </a:pPr>
                      <a:r>
                        <a:rPr lang="en-US" altLang="ja-JP" sz="1100" b="1" kern="100" dirty="0" smtClean="0">
                          <a:solidFill>
                            <a:srgbClr val="008000"/>
                          </a:solidFill>
                          <a:latin typeface="Arial Unicode MS" pitchFamily="50" charset="-128"/>
                          <a:ea typeface="Arial Unicode MS" pitchFamily="50" charset="-128"/>
                          <a:cs typeface="Arial Unicode MS" pitchFamily="50" charset="-128"/>
                        </a:rPr>
                        <a:t>0</a:t>
                      </a:r>
                      <a:r>
                        <a:rPr lang="en-US" sz="1100" b="1" kern="100" dirty="0" smtClean="0">
                          <a:solidFill>
                            <a:srgbClr val="008000"/>
                          </a:solidFill>
                          <a:latin typeface="Arial Unicode MS" pitchFamily="50" charset="-128"/>
                          <a:ea typeface="Arial Unicode MS" pitchFamily="50" charset="-128"/>
                          <a:cs typeface="Arial Unicode MS" pitchFamily="50" charset="-128"/>
                        </a:rPr>
                        <a:t>5</a:t>
                      </a:r>
                      <a:endParaRPr lang="ja-JP" sz="1100" b="1" kern="100" dirty="0">
                        <a:latin typeface="Arial Unicode MS" pitchFamily="50" charset="-128"/>
                        <a:ea typeface="Arial Unicode MS" pitchFamily="50" charset="-128"/>
                        <a:cs typeface="Arial Unicode MS" pitchFamily="50" charset="-128"/>
                      </a:endParaRPr>
                    </a:p>
                  </a:txBody>
                  <a:tcPr marL="69918" marR="69918"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草取りをする</a:t>
                      </a:r>
                      <a:endParaRPr lang="ja-JP" sz="1200" b="1" kern="100" dirty="0">
                        <a:latin typeface="Century"/>
                        <a:ea typeface="ＭＳ 明朝"/>
                        <a:cs typeface="Cordia New"/>
                      </a:endParaRPr>
                    </a:p>
                  </a:txBody>
                  <a:tcPr marL="69918" marR="6991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69918" marR="69918"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bl>
          </a:graphicData>
        </a:graphic>
      </p:graphicFrame>
      <p:sp>
        <p:nvSpPr>
          <p:cNvPr id="10" name="Text Box 2"/>
          <p:cNvSpPr txBox="1">
            <a:spLocks noChangeArrowheads="1"/>
          </p:cNvSpPr>
          <p:nvPr/>
        </p:nvSpPr>
        <p:spPr bwMode="auto">
          <a:xfrm>
            <a:off x="323" y="786838"/>
            <a:ext cx="4957817" cy="318449"/>
          </a:xfrm>
          <a:prstGeom prst="rect">
            <a:avLst/>
          </a:prstGeom>
          <a:noFill/>
          <a:ln w="9525">
            <a:noFill/>
            <a:miter lim="800000"/>
            <a:headEnd/>
            <a:tailEnd/>
          </a:ln>
          <a:effectLst>
            <a:outerShdw algn="ctr" rotWithShape="0">
              <a:srgbClr val="008000">
                <a:alpha val="50000"/>
              </a:srgbClr>
            </a:outerShdw>
          </a:effectLst>
        </p:spPr>
        <p:txBody>
          <a:bodyPr vert="horz" wrap="square" lIns="74295" tIns="8890" rIns="74295" bIns="8890" numCol="1" anchor="t" anchorCtr="0" compatLnSpc="1">
            <a:prstTxWarp prst="textNoShape">
              <a:avLst/>
            </a:prstTxWarp>
          </a:bodyPr>
          <a:lstStyle/>
          <a:p>
            <a:pPr algn="just" defTabSz="914400" fontAlgn="base">
              <a:lnSpc>
                <a:spcPct val="150000"/>
              </a:lnSpc>
              <a:spcBef>
                <a:spcPct val="0"/>
              </a:spcBef>
              <a:spcAft>
                <a:spcPct val="0"/>
              </a:spcAft>
            </a:pPr>
            <a:r>
              <a:rPr lang="ja-JP" altLang="en-US" sz="1100" dirty="0" smtClean="0">
                <a:solidFill>
                  <a:srgbClr val="008000"/>
                </a:solidFill>
                <a:latin typeface="HG丸ｺﾞｼｯｸM-PRO" pitchFamily="50" charset="-128"/>
                <a:ea typeface="HG丸ｺﾞｼｯｸM-PRO" pitchFamily="50" charset="-128"/>
                <a:cs typeface="ＭＳ Ｐゴシック" pitchFamily="50" charset="-128"/>
              </a:rPr>
              <a:t>　</a:t>
            </a:r>
            <a:r>
              <a:rPr lang="ja-JP" altLang="en-US" sz="1100" dirty="0" smtClean="0">
                <a:solidFill>
                  <a:srgbClr val="336600"/>
                </a:solidFill>
                <a:latin typeface="HG丸ｺﾞｼｯｸM-PRO" pitchFamily="50" charset="-128"/>
                <a:ea typeface="HG丸ｺﾞｼｯｸM-PRO" pitchFamily="50" charset="-128"/>
                <a:cs typeface="ＭＳ Ｐゴシック" pitchFamily="50" charset="-128"/>
              </a:rPr>
              <a:t>あなたが</a:t>
            </a:r>
            <a:r>
              <a:rPr lang="ja-JP" altLang="en-US" sz="1100" dirty="0" smtClean="0">
                <a:latin typeface="HG丸ｺﾞｼｯｸM-PRO" pitchFamily="50" charset="-128"/>
                <a:ea typeface="HG丸ｺﾞｼｯｸM-PRO" pitchFamily="50" charset="-128"/>
                <a:cs typeface="ＭＳ Ｐゴシック" pitchFamily="50" charset="-128"/>
              </a:rPr>
              <a:t>日常的に行っている行為</a:t>
            </a:r>
            <a:r>
              <a:rPr lang="ja-JP" altLang="en-US" sz="1100" dirty="0" smtClean="0">
                <a:solidFill>
                  <a:srgbClr val="336600"/>
                </a:solidFill>
                <a:latin typeface="HG丸ｺﾞｼｯｸM-PRO" pitchFamily="50" charset="-128"/>
                <a:ea typeface="HG丸ｺﾞｼｯｸM-PRO" pitchFamily="50" charset="-128"/>
                <a:cs typeface="ＭＳ Ｐゴシック" pitchFamily="50" charset="-128"/>
              </a:rPr>
              <a:t>や</a:t>
            </a:r>
            <a:r>
              <a:rPr lang="ja-JP" altLang="en-US" sz="1100" dirty="0" smtClean="0">
                <a:latin typeface="HG丸ｺﾞｼｯｸM-PRO" pitchFamily="50" charset="-128"/>
                <a:ea typeface="HG丸ｺﾞｼｯｸM-PRO" pitchFamily="50" charset="-128"/>
                <a:cs typeface="ＭＳ Ｐゴシック" pitchFamily="50" charset="-128"/>
              </a:rPr>
              <a:t>興味のあること</a:t>
            </a:r>
            <a:r>
              <a:rPr lang="ja-JP" altLang="en-US" sz="1100" dirty="0" smtClean="0">
                <a:solidFill>
                  <a:srgbClr val="336600"/>
                </a:solidFill>
                <a:latin typeface="HG丸ｺﾞｼｯｸM-PRO" pitchFamily="50" charset="-128"/>
                <a:ea typeface="HG丸ｺﾞｼｯｸM-PRO" pitchFamily="50" charset="-128"/>
                <a:cs typeface="ＭＳ Ｐゴシック" pitchFamily="50" charset="-128"/>
              </a:rPr>
              <a:t>などを確認しましょう。</a:t>
            </a:r>
            <a:endParaRPr kumimoji="1" lang="ja-JP" sz="1800" b="0" i="0" u="none" strike="noStrike" cap="none" normalizeH="0" baseline="0" dirty="0" smtClean="0">
              <a:ln>
                <a:noFill/>
              </a:ln>
              <a:solidFill>
                <a:srgbClr val="336600"/>
              </a:solidFill>
              <a:effectLst/>
              <a:latin typeface="Arial" pitchFamily="34" charset="0"/>
              <a:ea typeface="ＭＳ Ｐゴシック" pitchFamily="50" charset="-128"/>
              <a:cs typeface="ＭＳ Ｐゴシック" pitchFamily="50" charset="-128"/>
            </a:endParaRPr>
          </a:p>
        </p:txBody>
      </p:sp>
      <p:pic>
        <p:nvPicPr>
          <p:cNvPr id="1026" name="Picture 2"/>
          <p:cNvPicPr>
            <a:picLocks noChangeAspect="1" noChangeArrowheads="1"/>
          </p:cNvPicPr>
          <p:nvPr/>
        </p:nvPicPr>
        <p:blipFill>
          <a:blip r:embed="rId3" cstate="print"/>
          <a:srcRect/>
          <a:stretch>
            <a:fillRect/>
          </a:stretch>
        </p:blipFill>
        <p:spPr bwMode="auto">
          <a:xfrm>
            <a:off x="167200" y="108223"/>
            <a:ext cx="4968552" cy="640682"/>
          </a:xfrm>
          <a:prstGeom prst="rect">
            <a:avLst/>
          </a:prstGeom>
          <a:noFill/>
          <a:ln w="9525">
            <a:noFill/>
            <a:miter lim="800000"/>
            <a:headEnd/>
            <a:tailEnd/>
          </a:ln>
          <a:effectLst/>
        </p:spPr>
      </p:pic>
      <p:sp>
        <p:nvSpPr>
          <p:cNvPr id="24" name="正方形/長方形 23"/>
          <p:cNvSpPr/>
          <p:nvPr/>
        </p:nvSpPr>
        <p:spPr>
          <a:xfrm>
            <a:off x="288089" y="151788"/>
            <a:ext cx="3600666" cy="461665"/>
          </a:xfrm>
          <a:prstGeom prst="rect">
            <a:avLst/>
          </a:prstGeom>
        </p:spPr>
        <p:txBody>
          <a:bodyPr wrap="none" anchor="ctr">
            <a:spAutoFit/>
          </a:bodyPr>
          <a:lstStyle/>
          <a:p>
            <a:pPr algn="just" defTabSz="914400" fontAlgn="base">
              <a:spcBef>
                <a:spcPct val="0"/>
              </a:spcBef>
              <a:spcAft>
                <a:spcPct val="0"/>
              </a:spcAft>
            </a:pPr>
            <a:r>
              <a:rPr lang="ja-JP" altLang="en-US" sz="2400" b="1" dirty="0" smtClean="0">
                <a:solidFill>
                  <a:srgbClr val="006600"/>
                </a:solidFill>
                <a:latin typeface="+mj-ea"/>
                <a:ea typeface="+mj-ea"/>
                <a:cs typeface="ＭＳ Ｐゴシック" pitchFamily="50" charset="-128"/>
              </a:rPr>
              <a:t>していることや興味の確認</a:t>
            </a:r>
            <a:endParaRPr lang="ja-JP" altLang="ja-JP" sz="2400" b="1" dirty="0" smtClean="0">
              <a:solidFill>
                <a:srgbClr val="006600"/>
              </a:solidFill>
              <a:latin typeface="+mj-ea"/>
              <a:ea typeface="+mj-ea"/>
              <a:cs typeface="ＭＳ Ｐゴシック" pitchFamily="50" charset="-128"/>
            </a:endParaRPr>
          </a:p>
        </p:txBody>
      </p:sp>
      <p:sp>
        <p:nvSpPr>
          <p:cNvPr id="13" name="Text Box 2"/>
          <p:cNvSpPr txBox="1">
            <a:spLocks noChangeArrowheads="1"/>
          </p:cNvSpPr>
          <p:nvPr/>
        </p:nvSpPr>
        <p:spPr bwMode="auto">
          <a:xfrm>
            <a:off x="2314411" y="7270923"/>
            <a:ext cx="648072" cy="288032"/>
          </a:xfrm>
          <a:prstGeom prst="rect">
            <a:avLst/>
          </a:prstGeom>
          <a:noFill/>
          <a:ln w="9525">
            <a:noFill/>
            <a:miter lim="800000"/>
            <a:headEnd/>
            <a:tailEnd/>
          </a:ln>
          <a:effectLst>
            <a:outerShdw algn="ctr" rotWithShape="0">
              <a:srgbClr val="008000">
                <a:alpha val="50000"/>
              </a:srgbClr>
            </a:outerShdw>
          </a:effectLst>
        </p:spPr>
        <p:txBody>
          <a:bodyPr vert="horz" wrap="square" lIns="74295" tIns="8890" rIns="74295" bIns="8890" numCol="1" anchor="t" anchorCtr="0" compatLnSpc="1">
            <a:prstTxWarp prst="textNoShape">
              <a:avLst/>
            </a:prstTxWarp>
          </a:bodyPr>
          <a:lstStyle/>
          <a:p>
            <a:pPr algn="just" defTabSz="914400" fontAlgn="base">
              <a:lnSpc>
                <a:spcPct val="150000"/>
              </a:lnSpc>
              <a:spcBef>
                <a:spcPct val="0"/>
              </a:spcBef>
              <a:spcAft>
                <a:spcPct val="0"/>
              </a:spcAft>
            </a:pPr>
            <a:r>
              <a:rPr kumimoji="1" lang="en-US" altLang="ja-JP" sz="1100" b="0" i="0" u="none" strike="noStrike" cap="none" normalizeH="0" baseline="0" dirty="0" smtClean="0">
                <a:ln>
                  <a:noFill/>
                </a:ln>
                <a:solidFill>
                  <a:srgbClr val="008000"/>
                </a:solidFill>
                <a:effectLst/>
                <a:latin typeface="Century" pitchFamily="18" charset="0"/>
                <a:ea typeface="ＭＳ Ｐゴシック" pitchFamily="50" charset="-128"/>
                <a:cs typeface="ＭＳ Ｐゴシック" pitchFamily="50" charset="-128"/>
              </a:rPr>
              <a:t>‐3 </a:t>
            </a:r>
            <a:r>
              <a:rPr lang="en-US" altLang="ja-JP" sz="1100" dirty="0" smtClean="0">
                <a:solidFill>
                  <a:srgbClr val="008000"/>
                </a:solidFill>
                <a:latin typeface="Century" pitchFamily="18" charset="0"/>
                <a:ea typeface="ＭＳ Ｐゴシック" pitchFamily="50" charset="-128"/>
                <a:cs typeface="ＭＳ Ｐゴシック" pitchFamily="50" charset="-128"/>
              </a:rPr>
              <a:t>‐</a:t>
            </a:r>
            <a:endParaRPr kumimoji="1" lang="ja-JP" sz="1100" b="0" i="0" u="none" strike="noStrike" cap="none" normalizeH="0" baseline="0" dirty="0" smtClean="0">
              <a:ln>
                <a:noFill/>
              </a:ln>
              <a:solidFill>
                <a:srgbClr val="008000"/>
              </a:solidFill>
              <a:effectLst/>
              <a:latin typeface="Century" pitchFamily="18"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srcRect/>
          <a:stretch>
            <a:fillRect/>
          </a:stretch>
        </p:blipFill>
        <p:spPr bwMode="auto">
          <a:xfrm>
            <a:off x="0" y="-1"/>
            <a:ext cx="5348210" cy="7561263"/>
          </a:xfrm>
          <a:prstGeom prst="rect">
            <a:avLst/>
          </a:prstGeom>
          <a:noFill/>
          <a:ln w="9525">
            <a:noFill/>
            <a:miter lim="800000"/>
            <a:headEnd/>
            <a:tailEnd/>
          </a:ln>
          <a:effectLst/>
        </p:spPr>
      </p:pic>
      <p:sp>
        <p:nvSpPr>
          <p:cNvPr id="19458" name="テキスト ボックス 2"/>
          <p:cNvSpPr txBox="1">
            <a:spLocks noChangeArrowheads="1"/>
          </p:cNvSpPr>
          <p:nvPr/>
        </p:nvSpPr>
        <p:spPr bwMode="auto">
          <a:xfrm>
            <a:off x="246827" y="5148784"/>
            <a:ext cx="4866064" cy="2100264"/>
          </a:xfrm>
          <a:prstGeom prst="rect">
            <a:avLst/>
          </a:prstGeom>
          <a:solidFill>
            <a:srgbClr val="FFFFFF"/>
          </a:solidFill>
          <a:ln w="9525">
            <a:solidFill>
              <a:srgbClr val="02B706"/>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（例：お花の免許を活かして、お花を教えてみたい。）</a:t>
            </a:r>
            <a:endParaRPr kumimoji="1" lang="ja-JP" altLang="en-US" sz="800" b="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459" name="Text Box 3"/>
          <p:cNvSpPr txBox="1">
            <a:spLocks noChangeArrowheads="1"/>
          </p:cNvSpPr>
          <p:nvPr/>
        </p:nvSpPr>
        <p:spPr bwMode="auto">
          <a:xfrm>
            <a:off x="248604" y="4716735"/>
            <a:ext cx="4936296" cy="360040"/>
          </a:xfrm>
          <a:prstGeom prst="rect">
            <a:avLst/>
          </a:prstGeom>
          <a:noFill/>
          <a:ln w="9525">
            <a:noFill/>
            <a:miter lim="800000"/>
            <a:headEnd/>
            <a:tailEnd/>
          </a:ln>
          <a:effectLst>
            <a:outerShdw algn="ctr" rotWithShape="0">
              <a:srgbClr val="008000">
                <a:alpha val="50000"/>
              </a:srgbClr>
            </a:outerShdw>
          </a:effec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336600"/>
                </a:solidFill>
                <a:effectLst/>
                <a:latin typeface="HG丸ｺﾞｼｯｸM-PRO" pitchFamily="50" charset="-128"/>
                <a:ea typeface="HG丸ｺﾞｼｯｸM-PRO" pitchFamily="50" charset="-128"/>
                <a:cs typeface="ＭＳ Ｐゴシック" pitchFamily="50" charset="-128"/>
              </a:rPr>
              <a:t>※</a:t>
            </a:r>
            <a:r>
              <a:rPr kumimoji="1" lang="ja-JP" altLang="en-US" sz="1100" b="1"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得意なことを活かして活動してみたいこと</a:t>
            </a:r>
            <a:r>
              <a:rPr kumimoji="1" lang="ja-JP" altLang="en-US" sz="1100" b="1" i="0" u="none" strike="noStrike" cap="none" normalizeH="0" baseline="0" dirty="0" smtClean="0">
                <a:ln>
                  <a:noFill/>
                </a:ln>
                <a:solidFill>
                  <a:srgbClr val="336600"/>
                </a:solidFill>
                <a:effectLst/>
                <a:latin typeface="HG丸ｺﾞｼｯｸM-PRO" pitchFamily="50" charset="-128"/>
                <a:ea typeface="HG丸ｺﾞｼｯｸM-PRO" pitchFamily="50" charset="-128"/>
                <a:cs typeface="ＭＳ Ｐゴシック" pitchFamily="50" charset="-128"/>
              </a:rPr>
              <a:t>がありましたら、下記にご記入</a:t>
            </a:r>
            <a:endParaRPr kumimoji="1" lang="en-US" altLang="ja-JP" sz="1100" b="1" i="0" u="none" strike="noStrike" cap="none" normalizeH="0" baseline="0" dirty="0" smtClean="0">
              <a:ln>
                <a:noFill/>
              </a:ln>
              <a:solidFill>
                <a:srgbClr val="336600"/>
              </a:solidFill>
              <a:effectLst/>
              <a:latin typeface="HG丸ｺﾞｼｯｸM-PRO" pitchFamily="50" charset="-128"/>
              <a:ea typeface="HG丸ｺﾞｼｯｸM-PRO"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100" b="1" dirty="0" smtClean="0">
                <a:solidFill>
                  <a:srgbClr val="336600"/>
                </a:solidFill>
                <a:latin typeface="HG丸ｺﾞｼｯｸM-PRO" pitchFamily="50" charset="-128"/>
                <a:ea typeface="HG丸ｺﾞｼｯｸM-PRO" pitchFamily="50" charset="-128"/>
                <a:cs typeface="ＭＳ Ｐゴシック" pitchFamily="50" charset="-128"/>
              </a:rPr>
              <a:t>　</a:t>
            </a:r>
            <a:r>
              <a:rPr kumimoji="1" lang="ja-JP" altLang="en-US" sz="1100" b="1" i="0" u="none" strike="noStrike" cap="none" normalizeH="0" baseline="0" dirty="0" smtClean="0">
                <a:ln>
                  <a:noFill/>
                </a:ln>
                <a:solidFill>
                  <a:srgbClr val="336600"/>
                </a:solidFill>
                <a:effectLst/>
                <a:latin typeface="HG丸ｺﾞｼｯｸM-PRO" pitchFamily="50" charset="-128"/>
                <a:ea typeface="HG丸ｺﾞｼｯｸM-PRO" pitchFamily="50" charset="-128"/>
                <a:cs typeface="ＭＳ Ｐゴシック" pitchFamily="50" charset="-128"/>
              </a:rPr>
              <a:t>ください。</a:t>
            </a:r>
            <a:endParaRPr kumimoji="1" lang="ja-JP" sz="1800" b="1" i="0" u="none" strike="noStrike" cap="none" normalizeH="0" baseline="0" dirty="0" smtClean="0">
              <a:ln>
                <a:noFill/>
              </a:ln>
              <a:solidFill>
                <a:srgbClr val="336600"/>
              </a:solidFill>
              <a:effectLst/>
              <a:latin typeface="Arial" pitchFamily="34" charset="0"/>
              <a:ea typeface="ＭＳ Ｐゴシック" pitchFamily="50" charset="-128"/>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05272729"/>
              </p:ext>
            </p:extLst>
          </p:nvPr>
        </p:nvGraphicFramePr>
        <p:xfrm>
          <a:off x="258858" y="250939"/>
          <a:ext cx="4832413" cy="4387194"/>
        </p:xfrm>
        <a:graphic>
          <a:graphicData uri="http://schemas.openxmlformats.org/drawingml/2006/table">
            <a:tbl>
              <a:tblPr/>
              <a:tblGrid>
                <a:gridCol w="420761"/>
                <a:gridCol w="2201024"/>
                <a:gridCol w="2210628"/>
              </a:tblGrid>
              <a:tr h="337194">
                <a:tc gridSpan="3">
                  <a:txBody>
                    <a:bodyPr/>
                    <a:lstStyle/>
                    <a:p>
                      <a:pPr marL="342900" lvl="0" indent="-342900" algn="l">
                        <a:spcAft>
                          <a:spcPts val="0"/>
                        </a:spcAft>
                        <a:buFont typeface="ＭＳ ゴシック"/>
                        <a:buNone/>
                      </a:pPr>
                      <a:r>
                        <a:rPr lang="ja-JP" altLang="en-US" sz="1100" b="1" kern="10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cs typeface="Arial Unicode MS" pitchFamily="50" charset="-128"/>
                        </a:rPr>
                        <a:t>■ </a:t>
                      </a:r>
                      <a:r>
                        <a:rPr kumimoji="1" lang="ja-JP" sz="1100" b="1" kern="100" dirty="0" smtClean="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cs typeface="Arial Unicode MS" pitchFamily="50" charset="-128"/>
                        </a:rPr>
                        <a:t>趣味</a:t>
                      </a:r>
                      <a:r>
                        <a:rPr kumimoji="1" lang="ja-JP" sz="1100" b="1" kern="100"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cs typeface="Arial Unicode MS" pitchFamily="50" charset="-128"/>
                        </a:rPr>
                        <a:t>や興味のあるものについて該当するものに○をつけてください。</a:t>
                      </a:r>
                    </a:p>
                  </a:txBody>
                  <a:tcPr marL="67329" marR="67329" marT="0" marB="0" anchor="ctr">
                    <a:lnL w="12700" cap="flat" cmpd="sng" algn="ctr">
                      <a:solidFill>
                        <a:srgbClr val="02B706"/>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02B706"/>
                    </a:solidFill>
                  </a:tcPr>
                </a:tc>
                <a:tc hMerge="1">
                  <a:txBody>
                    <a:bodyPr/>
                    <a:lstStyle/>
                    <a:p>
                      <a:endParaRPr kumimoji="1" lang="ja-JP" altLang="en-US"/>
                    </a:p>
                  </a:txBody>
                  <a:tcPr/>
                </a:tc>
                <a:tc hMerge="1">
                  <a:txBody>
                    <a:bodyPr/>
                    <a:lstStyle/>
                    <a:p>
                      <a:endParaRPr kumimoji="1" lang="ja-JP" altLang="en-US"/>
                    </a:p>
                  </a:txBody>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16</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l">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絵</a:t>
                      </a:r>
                      <a:r>
                        <a:rPr lang="ja-JP" sz="1100" b="1" kern="100" dirty="0">
                          <a:solidFill>
                            <a:srgbClr val="008000"/>
                          </a:solidFill>
                          <a:latin typeface="Century"/>
                          <a:ea typeface="HG丸ｺﾞｼｯｸM-PRO"/>
                          <a:cs typeface="Cordia New"/>
                        </a:rPr>
                        <a:t>を描く・絵手紙</a:t>
                      </a:r>
                      <a:endParaRPr 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17</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パソコン</a:t>
                      </a:r>
                      <a:r>
                        <a:rPr lang="ja-JP" sz="1100" b="1" kern="100" dirty="0">
                          <a:solidFill>
                            <a:srgbClr val="008000"/>
                          </a:solidFill>
                          <a:latin typeface="Century"/>
                          <a:ea typeface="HG丸ｺﾞｼｯｸM-PRO"/>
                          <a:cs typeface="Cordia New"/>
                        </a:rPr>
                        <a:t>・ワープロ</a:t>
                      </a:r>
                      <a:endParaRPr 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18</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dirty="0" smtClean="0">
                          <a:solidFill>
                            <a:srgbClr val="008000"/>
                          </a:solidFill>
                          <a:latin typeface="Century"/>
                          <a:ea typeface="HG丸ｺﾞｼｯｸM-PRO"/>
                          <a:cs typeface="Cordia New"/>
                        </a:rPr>
                        <a:t>　</a:t>
                      </a:r>
                      <a:r>
                        <a:rPr lang="ja-JP" sz="1100" b="1" kern="100" dirty="0" smtClean="0">
                          <a:solidFill>
                            <a:srgbClr val="008000"/>
                          </a:solidFill>
                          <a:latin typeface="Century"/>
                          <a:ea typeface="HG丸ｺﾞｼｯｸM-PRO"/>
                          <a:cs typeface="Cordia New"/>
                        </a:rPr>
                        <a:t>写真</a:t>
                      </a:r>
                      <a:endParaRPr lang="ja-JP" sz="1100" b="1" kern="100" dirty="0">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19</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a:t>
                      </a:r>
                      <a:r>
                        <a:rPr lang="ja-JP" sz="1100" b="1" kern="100" smtClean="0">
                          <a:solidFill>
                            <a:srgbClr val="008000"/>
                          </a:solidFill>
                          <a:latin typeface="Century"/>
                          <a:ea typeface="HG丸ｺﾞｼｯｸM-PRO"/>
                          <a:cs typeface="Cordia New"/>
                        </a:rPr>
                        <a:t>友達</a:t>
                      </a:r>
                      <a:r>
                        <a:rPr lang="ja-JP" sz="1100" b="1" kern="100" dirty="0">
                          <a:solidFill>
                            <a:srgbClr val="008000"/>
                          </a:solidFill>
                          <a:latin typeface="Century"/>
                          <a:ea typeface="HG丸ｺﾞｼｯｸM-PRO"/>
                          <a:cs typeface="Cordia New"/>
                        </a:rPr>
                        <a:t>とのおしゃべり</a:t>
                      </a:r>
                      <a:endParaRPr lang="ja-JP" sz="1100" b="1" kern="100" dirty="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20</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a:t>
                      </a:r>
                      <a:r>
                        <a:rPr lang="ja-JP" sz="1100" b="1" kern="100" smtClean="0">
                          <a:solidFill>
                            <a:srgbClr val="008000"/>
                          </a:solidFill>
                          <a:latin typeface="Century"/>
                          <a:ea typeface="HG丸ｺﾞｼｯｸM-PRO"/>
                          <a:cs typeface="Cordia New"/>
                        </a:rPr>
                        <a:t>将棋</a:t>
                      </a:r>
                      <a:r>
                        <a:rPr lang="ja-JP" sz="1100" b="1" kern="100" dirty="0">
                          <a:solidFill>
                            <a:srgbClr val="008000"/>
                          </a:solidFill>
                          <a:latin typeface="Century"/>
                          <a:ea typeface="HG丸ｺﾞｼｯｸM-PRO"/>
                          <a:cs typeface="Cordia New"/>
                        </a:rPr>
                        <a:t>・囲碁</a:t>
                      </a:r>
                      <a:endParaRPr lang="ja-JP" sz="1100" b="1" kern="100" dirty="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21</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a:t>
                      </a:r>
                      <a:r>
                        <a:rPr lang="ja-JP" altLang="ja-JP" sz="1100" b="1" kern="100" smtClean="0">
                          <a:solidFill>
                            <a:srgbClr val="008000"/>
                          </a:solidFill>
                          <a:latin typeface="Century"/>
                          <a:ea typeface="HG丸ｺﾞｼｯｸM-PRO"/>
                          <a:cs typeface="Cordia New"/>
                        </a:rPr>
                        <a:t>お参り・宗教活動</a:t>
                      </a:r>
                      <a:endParaRPr lang="ja-JP" altLang="ja-JP" sz="1100" b="1" kern="100" dirty="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22</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a:t>
                      </a:r>
                      <a:r>
                        <a:rPr lang="ja-JP" sz="1100" b="1" kern="100" smtClean="0">
                          <a:solidFill>
                            <a:srgbClr val="008000"/>
                          </a:solidFill>
                          <a:latin typeface="Century"/>
                          <a:ea typeface="HG丸ｺﾞｼｯｸM-PRO"/>
                          <a:cs typeface="Cordia New"/>
                        </a:rPr>
                        <a:t>散歩</a:t>
                      </a:r>
                      <a:endParaRPr lang="ja-JP" sz="1100" b="1" kern="100" dirty="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23</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スポーツ</a:t>
                      </a:r>
                      <a:r>
                        <a:rPr lang="ja-JP" sz="1100" b="1" kern="100" smtClean="0">
                          <a:solidFill>
                            <a:srgbClr val="008000"/>
                          </a:solidFill>
                          <a:latin typeface="Century"/>
                          <a:ea typeface="HG丸ｺﾞｼｯｸM-PRO"/>
                          <a:cs typeface="Cordia New"/>
                        </a:rPr>
                        <a:t>観戦</a:t>
                      </a:r>
                      <a:endParaRPr lang="ja-JP" sz="1100" b="1" kern="100" dirty="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24</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r>
                        <a:rPr lang="ja-JP" altLang="en-US" sz="1100" b="1" kern="100" smtClean="0">
                          <a:solidFill>
                            <a:srgbClr val="008000"/>
                          </a:solidFill>
                          <a:latin typeface="Century"/>
                          <a:ea typeface="HG丸ｺﾞｼｯｸM-PRO"/>
                          <a:cs typeface="Cordia New"/>
                        </a:rPr>
                        <a:t>　</a:t>
                      </a:r>
                      <a:r>
                        <a:rPr lang="ja-JP" altLang="ja-JP" sz="1100" b="1" kern="100" smtClean="0">
                          <a:solidFill>
                            <a:srgbClr val="008000"/>
                          </a:solidFill>
                          <a:latin typeface="Century"/>
                          <a:ea typeface="HG丸ｺﾞｼｯｸM-PRO"/>
                          <a:cs typeface="Cordia New"/>
                        </a:rPr>
                        <a:t>旅行・温泉</a:t>
                      </a:r>
                      <a:endParaRPr lang="ja-JP" altLang="ja-JP" sz="1100" b="1" kern="100" dirty="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25</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endParaRPr lang="ja-JP" altLang="en-US"/>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26</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endParaRPr lang="ja-JP" altLang="en-US"/>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27</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endParaRPr lang="ja-JP" altLang="ja-JP" sz="1100" b="1" kern="100" dirty="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28</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endParaRPr lang="ja-JP" sz="1100" b="1" kern="100" dirty="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29</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endParaRPr lang="ja-JP" sz="1100" kern="100" dirty="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chemeClr val="bg1"/>
                    </a:solidFill>
                  </a:tcPr>
                </a:tc>
              </a:tr>
              <a:tr h="270000">
                <a:tc>
                  <a:txBody>
                    <a:bodyPr/>
                    <a:lstStyle/>
                    <a:p>
                      <a:pPr marL="0" algn="ctr" defTabSz="736549" rtl="0" eaLnBrk="1" latinLnBrk="0" hangingPunct="1">
                        <a:spcAft>
                          <a:spcPts val="0"/>
                        </a:spcAft>
                      </a:pPr>
                      <a:r>
                        <a:rPr kumimoji="1" lang="en-US" altLang="ja-JP" sz="1100" b="1" kern="100" dirty="0" smtClean="0">
                          <a:solidFill>
                            <a:srgbClr val="008000"/>
                          </a:solidFill>
                          <a:latin typeface="Arial Unicode MS" pitchFamily="50" charset="-128"/>
                          <a:ea typeface="Arial Unicode MS" pitchFamily="50" charset="-128"/>
                          <a:cs typeface="Arial Unicode MS" pitchFamily="50" charset="-128"/>
                        </a:rPr>
                        <a:t>30</a:t>
                      </a:r>
                      <a:endParaRPr kumimoji="1" lang="ja-JP" sz="1100" b="1" kern="100" dirty="0">
                        <a:solidFill>
                          <a:srgbClr val="008000"/>
                        </a:solidFill>
                        <a:latin typeface="Arial Unicode MS" pitchFamily="50" charset="-128"/>
                        <a:ea typeface="Arial Unicode MS" pitchFamily="50" charset="-128"/>
                        <a:cs typeface="Arial Unicode MS" pitchFamily="50" charset="-128"/>
                      </a:endParaRPr>
                    </a:p>
                  </a:txBody>
                  <a:tcPr marL="67329" marR="67329" marT="0" marB="0" anchor="ctr">
                    <a:lnL w="12700" cap="flat" cmpd="sng" algn="ctr">
                      <a:solidFill>
                        <a:srgbClr val="02B70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a:txBody>
                    <a:bodyPr/>
                    <a:lstStyle/>
                    <a:p>
                      <a:pPr algn="just">
                        <a:spcAft>
                          <a:spcPts val="0"/>
                        </a:spcAft>
                      </a:pPr>
                      <a:endParaRPr lang="ja-JP" sz="1100" kern="100" dirty="0">
                        <a:latin typeface="Century"/>
                        <a:ea typeface="ＭＳ 明朝"/>
                        <a:cs typeface="Cordia New"/>
                      </a:endParaRPr>
                    </a:p>
                  </a:txBody>
                  <a:tcPr marL="67329" marR="6732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c>
                  <a:txBody>
                    <a:bodyPr/>
                    <a:lstStyle/>
                    <a:p>
                      <a:pPr algn="ctr">
                        <a:spcAft>
                          <a:spcPts val="0"/>
                        </a:spcAft>
                      </a:pPr>
                      <a:r>
                        <a:rPr lang="ja-JP" altLang="ja-JP" sz="1000" b="0" kern="100" smtClean="0">
                          <a:solidFill>
                            <a:schemeClr val="tx1"/>
                          </a:solidFill>
                          <a:latin typeface="Century"/>
                          <a:ea typeface="HG丸ｺﾞｼｯｸM-PRO"/>
                          <a:cs typeface="Cordia New"/>
                        </a:rPr>
                        <a:t>している・してみたい・</a:t>
                      </a:r>
                      <a:r>
                        <a:rPr lang="ja-JP" altLang="en-US" sz="1000" b="0" kern="100" smtClean="0">
                          <a:solidFill>
                            <a:schemeClr val="tx1"/>
                          </a:solidFill>
                          <a:latin typeface="Century"/>
                          <a:ea typeface="HG丸ｺﾞｼｯｸM-PRO"/>
                          <a:cs typeface="Cordia New"/>
                        </a:rPr>
                        <a:t>やっていた</a:t>
                      </a:r>
                      <a:endParaRPr lang="ja-JP" altLang="ja-JP" sz="1000" b="0" kern="100" dirty="0">
                        <a:solidFill>
                          <a:schemeClr val="tx1"/>
                        </a:solidFill>
                        <a:latin typeface="Century"/>
                        <a:ea typeface="ＭＳ 明朝"/>
                        <a:cs typeface="Cordia New"/>
                      </a:endParaRPr>
                    </a:p>
                  </a:txBody>
                  <a:tcPr marL="31044" marR="31044" marT="0" marB="0" anchor="ctr">
                    <a:lnL w="12700" cap="flat" cmpd="sng" algn="ctr">
                      <a:no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F4FFEF"/>
                    </a:solidFill>
                  </a:tcPr>
                </a:tc>
              </a:tr>
            </a:tbl>
          </a:graphicData>
        </a:graphic>
      </p:graphicFrame>
      <p:sp>
        <p:nvSpPr>
          <p:cNvPr id="9" name="Text Box 2"/>
          <p:cNvSpPr txBox="1">
            <a:spLocks noChangeArrowheads="1"/>
          </p:cNvSpPr>
          <p:nvPr/>
        </p:nvSpPr>
        <p:spPr bwMode="auto">
          <a:xfrm>
            <a:off x="2314411" y="7270923"/>
            <a:ext cx="648072" cy="288032"/>
          </a:xfrm>
          <a:prstGeom prst="rect">
            <a:avLst/>
          </a:prstGeom>
          <a:noFill/>
          <a:ln w="9525">
            <a:noFill/>
            <a:miter lim="800000"/>
            <a:headEnd/>
            <a:tailEnd/>
          </a:ln>
          <a:effectLst>
            <a:outerShdw algn="ctr" rotWithShape="0">
              <a:srgbClr val="008000">
                <a:alpha val="50000"/>
              </a:srgbClr>
            </a:outerShdw>
          </a:effectLst>
        </p:spPr>
        <p:txBody>
          <a:bodyPr vert="horz" wrap="square" lIns="74295" tIns="8890" rIns="74295" bIns="8890" numCol="1" anchor="t" anchorCtr="0" compatLnSpc="1">
            <a:prstTxWarp prst="textNoShape">
              <a:avLst/>
            </a:prstTxWarp>
          </a:bodyPr>
          <a:lstStyle/>
          <a:p>
            <a:pPr algn="just" defTabSz="914400" fontAlgn="base">
              <a:lnSpc>
                <a:spcPct val="150000"/>
              </a:lnSpc>
              <a:spcBef>
                <a:spcPct val="0"/>
              </a:spcBef>
              <a:spcAft>
                <a:spcPct val="0"/>
              </a:spcAft>
            </a:pPr>
            <a:r>
              <a:rPr kumimoji="1" lang="en-US" altLang="ja-JP" sz="1100" b="0" i="0" u="none" strike="noStrike" cap="none" normalizeH="0" baseline="0" dirty="0" smtClean="0">
                <a:ln>
                  <a:noFill/>
                </a:ln>
                <a:solidFill>
                  <a:srgbClr val="008000"/>
                </a:solidFill>
                <a:effectLst/>
                <a:latin typeface="Century" pitchFamily="18" charset="0"/>
                <a:ea typeface="ＭＳ Ｐゴシック" pitchFamily="50" charset="-128"/>
                <a:cs typeface="ＭＳ Ｐゴシック" pitchFamily="50" charset="-128"/>
              </a:rPr>
              <a:t>‐4 </a:t>
            </a:r>
            <a:r>
              <a:rPr lang="en-US" altLang="ja-JP" sz="1100" dirty="0" smtClean="0">
                <a:solidFill>
                  <a:srgbClr val="008000"/>
                </a:solidFill>
                <a:latin typeface="Century" pitchFamily="18" charset="0"/>
                <a:ea typeface="ＭＳ Ｐゴシック" pitchFamily="50" charset="-128"/>
                <a:cs typeface="ＭＳ Ｐゴシック" pitchFamily="50" charset="-128"/>
              </a:rPr>
              <a:t>‐</a:t>
            </a:r>
            <a:endParaRPr kumimoji="1" lang="ja-JP" sz="1100" b="0" i="0" u="none" strike="noStrike" cap="none" normalizeH="0" baseline="0" dirty="0" smtClean="0">
              <a:ln>
                <a:noFill/>
              </a:ln>
              <a:solidFill>
                <a:srgbClr val="008000"/>
              </a:solidFill>
              <a:effectLst/>
              <a:latin typeface="Century" pitchFamily="18"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p:cNvPicPr>
            <a:picLocks noChangeAspect="1" noChangeArrowheads="1"/>
          </p:cNvPicPr>
          <p:nvPr/>
        </p:nvPicPr>
        <p:blipFill>
          <a:blip r:embed="rId2" cstate="print"/>
          <a:srcRect/>
          <a:stretch>
            <a:fillRect/>
          </a:stretch>
        </p:blipFill>
        <p:spPr bwMode="auto">
          <a:xfrm>
            <a:off x="-19295" y="0"/>
            <a:ext cx="5348210" cy="7597055"/>
          </a:xfrm>
          <a:prstGeom prst="rect">
            <a:avLst/>
          </a:prstGeom>
          <a:noFill/>
          <a:ln w="9525">
            <a:noFill/>
            <a:miter lim="800000"/>
            <a:headEnd/>
            <a:tailEnd/>
          </a:ln>
          <a:effectLst/>
        </p:spPr>
      </p:pic>
      <p:sp>
        <p:nvSpPr>
          <p:cNvPr id="20482" name="Text Box 2"/>
          <p:cNvSpPr txBox="1">
            <a:spLocks noChangeArrowheads="1"/>
          </p:cNvSpPr>
          <p:nvPr/>
        </p:nvSpPr>
        <p:spPr bwMode="auto">
          <a:xfrm>
            <a:off x="216347" y="756295"/>
            <a:ext cx="4900613" cy="792088"/>
          </a:xfrm>
          <a:prstGeom prst="rect">
            <a:avLst/>
          </a:prstGeom>
          <a:noFill/>
          <a:ln w="9525">
            <a:noFill/>
            <a:miter lim="800000"/>
            <a:headEnd/>
            <a:tailEnd/>
          </a:ln>
          <a:effectLst>
            <a:outerShdw algn="ctr" rotWithShape="0">
              <a:srgbClr val="008000">
                <a:alpha val="50000"/>
              </a:srgbClr>
            </a:outerShdw>
          </a:effectLst>
        </p:spPr>
        <p:txBody>
          <a:bodyPr vert="horz" wrap="square" lIns="74295" tIns="8890" rIns="74295" bIns="8890" numCol="1" anchor="t" anchorCtr="0" compatLnSpc="1">
            <a:prstTxWarp prst="textNoShape">
              <a:avLst/>
            </a:prstTxWarp>
          </a:bodyPr>
          <a:lstStyle/>
          <a:p>
            <a:pPr algn="just" defTabSz="914400" fontAlgn="base">
              <a:lnSpc>
                <a:spcPct val="150000"/>
              </a:lnSpc>
              <a:spcBef>
                <a:spcPct val="0"/>
              </a:spcBef>
              <a:spcAft>
                <a:spcPct val="0"/>
              </a:spcAft>
            </a:pPr>
            <a:r>
              <a:rPr lang="ja-JP" altLang="en-US" sz="1100" dirty="0" smtClean="0">
                <a:solidFill>
                  <a:srgbClr val="008000"/>
                </a:solidFill>
                <a:latin typeface="HG丸ｺﾞｼｯｸM-PRO" pitchFamily="50" charset="-128"/>
                <a:ea typeface="HG丸ｺﾞｼｯｸM-PRO" pitchFamily="50" charset="-128"/>
                <a:cs typeface="ＭＳ Ｐゴシック" pitchFamily="50" charset="-128"/>
              </a:rPr>
              <a:t>　</a:t>
            </a:r>
            <a:r>
              <a:rPr lang="ja-JP" altLang="en-US" sz="1100" dirty="0" smtClean="0">
                <a:solidFill>
                  <a:srgbClr val="336600"/>
                </a:solidFill>
                <a:latin typeface="HG丸ｺﾞｼｯｸM-PRO" pitchFamily="50" charset="-128"/>
                <a:ea typeface="HG丸ｺﾞｼｯｸM-PRO" pitchFamily="50" charset="-128"/>
                <a:cs typeface="ＭＳ Ｐゴシック" pitchFamily="50" charset="-128"/>
              </a:rPr>
              <a:t>していることや興味の確認で</a:t>
            </a:r>
            <a:r>
              <a:rPr lang="ja-JP" altLang="en-US" sz="1100" smtClean="0">
                <a:solidFill>
                  <a:srgbClr val="336600"/>
                </a:solidFill>
                <a:latin typeface="HG丸ｺﾞｼｯｸM-PRO" pitchFamily="50" charset="-128"/>
                <a:ea typeface="HG丸ｺﾞｼｯｸM-PRO" pitchFamily="50" charset="-128"/>
                <a:cs typeface="ＭＳ Ｐゴシック" pitchFamily="50" charset="-128"/>
              </a:rPr>
              <a:t>、して</a:t>
            </a:r>
            <a:r>
              <a:rPr lang="ja-JP" altLang="en-US" sz="1100">
                <a:solidFill>
                  <a:srgbClr val="336600"/>
                </a:solidFill>
                <a:latin typeface="HG丸ｺﾞｼｯｸM-PRO" pitchFamily="50" charset="-128"/>
                <a:ea typeface="HG丸ｺﾞｼｯｸM-PRO" pitchFamily="50" charset="-128"/>
                <a:cs typeface="ＭＳ Ｐゴシック" pitchFamily="50" charset="-128"/>
              </a:rPr>
              <a:t>いる</a:t>
            </a:r>
            <a:r>
              <a:rPr lang="ja-JP" altLang="en-US" sz="1100" smtClean="0">
                <a:solidFill>
                  <a:srgbClr val="336600"/>
                </a:solidFill>
                <a:latin typeface="HG丸ｺﾞｼｯｸM-PRO" pitchFamily="50" charset="-128"/>
                <a:ea typeface="HG丸ｺﾞｼｯｸM-PRO" pitchFamily="50" charset="-128"/>
                <a:cs typeface="ＭＳ Ｐゴシック" pitchFamily="50" charset="-128"/>
              </a:rPr>
              <a:t>または</a:t>
            </a:r>
            <a:r>
              <a:rPr lang="ja-JP" altLang="en-US" sz="1100">
                <a:solidFill>
                  <a:srgbClr val="336600"/>
                </a:solidFill>
                <a:latin typeface="HG丸ｺﾞｼｯｸM-PRO" pitchFamily="50" charset="-128"/>
                <a:ea typeface="HG丸ｺﾞｼｯｸM-PRO" pitchFamily="50" charset="-128"/>
                <a:cs typeface="ＭＳ Ｐゴシック" pitchFamily="50" charset="-128"/>
              </a:rPr>
              <a:t>してみたい</a:t>
            </a:r>
            <a:r>
              <a:rPr lang="ja-JP" altLang="en-US" sz="1100" smtClean="0">
                <a:solidFill>
                  <a:srgbClr val="336600"/>
                </a:solidFill>
                <a:latin typeface="HG丸ｺﾞｼｯｸM-PRO" pitchFamily="50" charset="-128"/>
                <a:ea typeface="HG丸ｺﾞｼｯｸM-PRO" pitchFamily="50" charset="-128"/>
                <a:cs typeface="ＭＳ Ｐゴシック" pitchFamily="50" charset="-128"/>
              </a:rPr>
              <a:t>と</a:t>
            </a:r>
            <a:r>
              <a:rPr lang="ja-JP" altLang="en-US" sz="1100" dirty="0" smtClean="0">
                <a:solidFill>
                  <a:srgbClr val="336600"/>
                </a:solidFill>
                <a:latin typeface="HG丸ｺﾞｼｯｸM-PRO" pitchFamily="50" charset="-128"/>
                <a:ea typeface="HG丸ｺﾞｼｯｸM-PRO" pitchFamily="50" charset="-128"/>
                <a:cs typeface="ＭＳ Ｐゴシック" pitchFamily="50" charset="-128"/>
              </a:rPr>
              <a:t>した行為・活動について再度書き出し</a:t>
            </a:r>
            <a:r>
              <a:rPr lang="ja-JP" altLang="en-US" sz="1100" smtClean="0">
                <a:solidFill>
                  <a:srgbClr val="336600"/>
                </a:solidFill>
                <a:latin typeface="HG丸ｺﾞｼｯｸM-PRO" pitchFamily="50" charset="-128"/>
                <a:ea typeface="HG丸ｺﾞｼｯｸM-PRO" pitchFamily="50" charset="-128"/>
                <a:cs typeface="ＭＳ Ｐゴシック" pitchFamily="50" charset="-128"/>
              </a:rPr>
              <a:t>、</a:t>
            </a:r>
            <a:r>
              <a:rPr lang="ja-JP" altLang="en-US" sz="1100" smtClean="0">
                <a:latin typeface="HG丸ｺﾞｼｯｸM-PRO" pitchFamily="50" charset="-128"/>
                <a:ea typeface="HG丸ｺﾞｼｯｸM-PRO" pitchFamily="50" charset="-128"/>
                <a:cs typeface="ＭＳ Ｐゴシック" pitchFamily="50" charset="-128"/>
              </a:rPr>
              <a:t>「これからも継続したい」</a:t>
            </a:r>
            <a:r>
              <a:rPr lang="ja-JP" altLang="en-US" sz="1100">
                <a:latin typeface="HG丸ｺﾞｼｯｸM-PRO" pitchFamily="50" charset="-128"/>
                <a:ea typeface="HG丸ｺﾞｼｯｸM-PRO" pitchFamily="50" charset="-128"/>
                <a:cs typeface="ＭＳ Ｐゴシック" pitchFamily="50" charset="-128"/>
              </a:rPr>
              <a:t>「実際にやってみたい」</a:t>
            </a:r>
            <a:r>
              <a:rPr lang="ja-JP" altLang="en-US" sz="1100" dirty="0" smtClean="0">
                <a:solidFill>
                  <a:srgbClr val="336600"/>
                </a:solidFill>
                <a:latin typeface="HG丸ｺﾞｼｯｸM-PRO" pitchFamily="50" charset="-128"/>
                <a:ea typeface="HG丸ｺﾞｼｯｸM-PRO" pitchFamily="50" charset="-128"/>
                <a:cs typeface="ＭＳ Ｐゴシック" pitchFamily="50" charset="-128"/>
              </a:rPr>
              <a:t>と思うことについて、プランを考えてみましょう。</a:t>
            </a:r>
            <a:endParaRPr kumimoji="1" lang="ja-JP" sz="1800" b="0" i="0" u="none" strike="noStrike" cap="none" normalizeH="0" baseline="0" dirty="0" smtClean="0">
              <a:ln>
                <a:noFill/>
              </a:ln>
              <a:solidFill>
                <a:srgbClr val="336600"/>
              </a:solidFill>
              <a:effectLst/>
              <a:latin typeface="Arial" pitchFamily="34" charset="0"/>
              <a:ea typeface="ＭＳ Ｐゴシック" pitchFamily="50" charset="-128"/>
              <a:cs typeface="ＭＳ Ｐゴシック"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45827200"/>
              </p:ext>
            </p:extLst>
          </p:nvPr>
        </p:nvGraphicFramePr>
        <p:xfrm>
          <a:off x="288355" y="1548383"/>
          <a:ext cx="4752528" cy="1305902"/>
        </p:xfrm>
        <a:graphic>
          <a:graphicData uri="http://schemas.openxmlformats.org/drawingml/2006/table">
            <a:tbl>
              <a:tblPr/>
              <a:tblGrid>
                <a:gridCol w="525264"/>
                <a:gridCol w="2088232"/>
                <a:gridCol w="576064"/>
                <a:gridCol w="1562968"/>
              </a:tblGrid>
              <a:tr h="182167">
                <a:tc rowSpan="5">
                  <a:txBody>
                    <a:bodyPr/>
                    <a:lstStyle/>
                    <a:p>
                      <a:pPr algn="ctr">
                        <a:spcAft>
                          <a:spcPts val="0"/>
                        </a:spcAft>
                      </a:pPr>
                      <a:r>
                        <a:rPr lang="ja-JP" altLang="en-US" sz="1200" b="0" kern="0" smtClean="0">
                          <a:solidFill>
                            <a:srgbClr val="008000"/>
                          </a:solidFill>
                          <a:latin typeface="HG丸ｺﾞｼｯｸM-PRO" panose="020F0600000000000000" pitchFamily="50" charset="-128"/>
                          <a:ea typeface="HG丸ｺﾞｼｯｸM-PRO" panose="020F0600000000000000" pitchFamily="50" charset="-128"/>
                          <a:cs typeface="Cordia New"/>
                        </a:rPr>
                        <a:t>例</a:t>
                      </a:r>
                      <a:endParaRPr lang="en-US" sz="1200" b="0" kern="0" dirty="0">
                        <a:solidFill>
                          <a:srgbClr val="008000"/>
                        </a:solidFill>
                        <a:latin typeface="HG丸ｺﾞｼｯｸM-PRO" panose="020F0600000000000000" pitchFamily="50" charset="-128"/>
                        <a:ea typeface="HG丸ｺﾞｼｯｸM-PRO" panose="020F0600000000000000" pitchFamily="50" charset="-128"/>
                        <a:cs typeface="Cordia New"/>
                      </a:endParaRPr>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gridSpan="3">
                  <a:txBody>
                    <a:bodyPr/>
                    <a:lstStyle/>
                    <a:p>
                      <a:pPr algn="ctr">
                        <a:spcAft>
                          <a:spcPts val="0"/>
                        </a:spcAft>
                      </a:pPr>
                      <a:r>
                        <a:rPr lang="ja-JP" sz="900" b="1" kern="0" dirty="0">
                          <a:solidFill>
                            <a:srgbClr val="336600"/>
                          </a:solidFill>
                          <a:latin typeface="Century"/>
                          <a:ea typeface="HG丸ｺﾞｼｯｸM-PRO"/>
                          <a:cs typeface="Cordia New"/>
                        </a:rPr>
                        <a:t>私の生活の目標</a:t>
                      </a:r>
                      <a:endParaRPr lang="ja-JP" sz="900" b="1" kern="100" dirty="0">
                        <a:solidFill>
                          <a:srgbClr val="336600"/>
                        </a:solidFill>
                        <a:latin typeface="Century"/>
                        <a:ea typeface="ＭＳ 明朝"/>
                        <a:cs typeface="Cordia New"/>
                      </a:endParaRPr>
                    </a:p>
                  </a:txBody>
                  <a:tcPr marL="67094" marR="67094" marT="0" marB="0" anchor="ctr">
                    <a:lnL w="12700" cap="flat" cmpd="sng" algn="ctr">
                      <a:solidFill>
                        <a:srgbClr val="02B706"/>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r>
              <a:tr h="364334">
                <a:tc vMerge="1">
                  <a:txBody>
                    <a:bodyPr/>
                    <a:lstStyle/>
                    <a:p>
                      <a:pPr algn="ctr">
                        <a:spcAft>
                          <a:spcPts val="0"/>
                        </a:spcAft>
                      </a:pPr>
                      <a:endParaRPr lang="en-US" sz="1200" b="0" kern="0" dirty="0">
                        <a:solidFill>
                          <a:srgbClr val="008000"/>
                        </a:solidFill>
                        <a:latin typeface="HG丸ｺﾞｼｯｸM-PRO" panose="020F0600000000000000" pitchFamily="50" charset="-128"/>
                        <a:ea typeface="HG丸ｺﾞｼｯｸM-PRO" panose="020F0600000000000000" pitchFamily="50" charset="-128"/>
                        <a:cs typeface="Cordia New"/>
                      </a:endParaRPr>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gridSpan="3">
                  <a:txBody>
                    <a:bodyPr/>
                    <a:lstStyle/>
                    <a:p>
                      <a:pPr algn="l">
                        <a:spcAft>
                          <a:spcPts val="0"/>
                        </a:spcAft>
                      </a:pPr>
                      <a:r>
                        <a:rPr lang="ja-JP" altLang="en-US" sz="900" kern="0" smtClean="0">
                          <a:solidFill>
                            <a:srgbClr val="008000"/>
                          </a:solidFill>
                          <a:latin typeface="HG丸ｺﾞｼｯｸM-PRO" panose="020F0600000000000000" pitchFamily="50" charset="-128"/>
                          <a:ea typeface="HG丸ｺﾞｼｯｸM-PRO" panose="020F0600000000000000" pitchFamily="50" charset="-128"/>
                          <a:cs typeface="Cordia New"/>
                        </a:rPr>
                        <a:t>子どもたち読み聞かせをするボランティア活動に参加したい。子どもたちにわいわい囲まれたら楽しい。</a:t>
                      </a:r>
                      <a:endParaRPr lang="en-US" sz="900" kern="0" dirty="0">
                        <a:solidFill>
                          <a:srgbClr val="008000"/>
                        </a:solidFill>
                        <a:latin typeface="HG丸ｺﾞｼｯｸM-PRO" panose="020F0600000000000000" pitchFamily="50" charset="-128"/>
                        <a:ea typeface="HG丸ｺﾞｼｯｸM-PRO" panose="020F0600000000000000" pitchFamily="50" charset="-128"/>
                        <a:cs typeface="Cordia New"/>
                      </a:endParaRPr>
                    </a:p>
                  </a:txBody>
                  <a:tcPr marL="67094" marR="67094" marT="0" marB="0" anchor="ctr">
                    <a:lnL w="12700" cap="flat" cmpd="sng" algn="ctr">
                      <a:solidFill>
                        <a:srgbClr val="02B706"/>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r>
              <a:tr h="264561">
                <a:tc vMerge="1">
                  <a:txBody>
                    <a:bodyPr/>
                    <a:lstStyle/>
                    <a:p>
                      <a:pPr algn="ctr">
                        <a:spcAft>
                          <a:spcPts val="0"/>
                        </a:spcAft>
                      </a:pPr>
                      <a:endParaRPr lang="en-US" sz="1000" kern="0" dirty="0">
                        <a:solidFill>
                          <a:srgbClr val="008000"/>
                        </a:solidFill>
                        <a:latin typeface="HG丸ｺﾞｼｯｸM-PRO"/>
                        <a:ea typeface="ＭＳ 明朝"/>
                        <a:cs typeface="Cordia New"/>
                      </a:endParaRPr>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c>
                  <a:txBody>
                    <a:bodyPr/>
                    <a:lstStyle/>
                    <a:p>
                      <a:pPr algn="ctr">
                        <a:spcAft>
                          <a:spcPts val="0"/>
                        </a:spcAft>
                      </a:pPr>
                      <a:r>
                        <a:rPr lang="ja-JP" altLang="ja-JP" sz="900" b="1" kern="100" dirty="0" smtClean="0">
                          <a:solidFill>
                            <a:srgbClr val="336600"/>
                          </a:solidFill>
                          <a:latin typeface="Century"/>
                          <a:ea typeface="HG丸ｺﾞｼｯｸM-PRO"/>
                          <a:cs typeface="Cordia New"/>
                        </a:rPr>
                        <a:t>目標を達成するために</a:t>
                      </a:r>
                      <a:endParaRPr lang="ja-JP" altLang="ja-JP" sz="900" b="1" kern="100" dirty="0" smtClean="0">
                        <a:solidFill>
                          <a:srgbClr val="336600"/>
                        </a:solidFill>
                        <a:latin typeface="Century"/>
                        <a:ea typeface="ＭＳ 明朝"/>
                        <a:cs typeface="Cordia New"/>
                      </a:endParaRPr>
                    </a:p>
                    <a:p>
                      <a:pPr algn="ctr">
                        <a:spcAft>
                          <a:spcPts val="0"/>
                        </a:spcAft>
                      </a:pPr>
                      <a:r>
                        <a:rPr lang="ja-JP" altLang="ja-JP" sz="900" b="1" kern="100" dirty="0" smtClean="0">
                          <a:solidFill>
                            <a:srgbClr val="336600"/>
                          </a:solidFill>
                          <a:latin typeface="Century"/>
                          <a:ea typeface="HG丸ｺﾞｼｯｸM-PRO"/>
                          <a:cs typeface="Cordia New"/>
                        </a:rPr>
                        <a:t>取り組むこと</a:t>
                      </a:r>
                      <a:endParaRPr lang="ja-JP" altLang="ja-JP" sz="900" b="1" kern="100" dirty="0" smtClean="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gridSpan="2">
                  <a:txBody>
                    <a:bodyPr/>
                    <a:lstStyle/>
                    <a:p>
                      <a:pPr algn="ctr">
                        <a:spcAft>
                          <a:spcPts val="0"/>
                        </a:spcAft>
                      </a:pPr>
                      <a:r>
                        <a:rPr lang="ja-JP" sz="900" b="1" kern="100">
                          <a:solidFill>
                            <a:srgbClr val="336600"/>
                          </a:solidFill>
                          <a:latin typeface="Century"/>
                          <a:ea typeface="HG丸ｺﾞｼｯｸM-PRO"/>
                          <a:cs typeface="Cordia New"/>
                        </a:rPr>
                        <a:t>自己</a:t>
                      </a:r>
                      <a:r>
                        <a:rPr lang="ja-JP" sz="900" b="1" kern="100" smtClean="0">
                          <a:solidFill>
                            <a:srgbClr val="336600"/>
                          </a:solidFill>
                          <a:latin typeface="Century"/>
                          <a:ea typeface="HG丸ｺﾞｼｯｸM-PRO"/>
                          <a:cs typeface="Cordia New"/>
                        </a:rPr>
                        <a:t>評価</a:t>
                      </a:r>
                      <a:r>
                        <a:rPr lang="ja-JP" altLang="en-US" sz="900" b="1" kern="100" smtClean="0">
                          <a:solidFill>
                            <a:srgbClr val="336600"/>
                          </a:solidFill>
                          <a:latin typeface="Century"/>
                          <a:ea typeface="HG丸ｺﾞｼｯｸM-PRO"/>
                          <a:cs typeface="Cordia New"/>
                        </a:rPr>
                        <a:t>（半年後）</a:t>
                      </a:r>
                      <a:endParaRPr lang="ja-JP" sz="900" b="1" kern="10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hMerge="1">
                  <a:txBody>
                    <a:bodyPr/>
                    <a:lstStyle/>
                    <a:p>
                      <a:endParaRPr kumimoji="1" lang="ja-JP" altLang="en-US"/>
                    </a:p>
                  </a:txBody>
                  <a:tcPr/>
                </a:tc>
              </a:tr>
              <a:tr h="230630">
                <a:tc vMerge="1">
                  <a:txBody>
                    <a:bodyPr/>
                    <a:lstStyle/>
                    <a:p>
                      <a:endParaRPr lang="ja-JP" altLang="en-US" dirty="0"/>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c rowSpan="2">
                  <a:txBody>
                    <a:bodyPr/>
                    <a:lstStyle/>
                    <a:p>
                      <a:pPr marL="0" marR="0" indent="0" algn="l" defTabSz="736549" rtl="0" eaLnBrk="1" fontAlgn="auto" latinLnBrk="0" hangingPunct="1">
                        <a:lnSpc>
                          <a:spcPct val="100000"/>
                        </a:lnSpc>
                        <a:spcBef>
                          <a:spcPts val="0"/>
                        </a:spcBef>
                        <a:spcAft>
                          <a:spcPts val="0"/>
                        </a:spcAft>
                        <a:buClrTx/>
                        <a:buSzTx/>
                        <a:buFontTx/>
                        <a:buNone/>
                        <a:tabLst/>
                        <a:defRPr/>
                      </a:pPr>
                      <a:r>
                        <a:rPr lang="ja-JP" altLang="en-US" sz="900" kern="100" spc="0" baseline="0" smtClean="0">
                          <a:solidFill>
                            <a:schemeClr val="accent3">
                              <a:lumMod val="50000"/>
                            </a:schemeClr>
                          </a:solidFill>
                          <a:latin typeface="HG丸ｺﾞｼｯｸM-PRO" panose="020F0600000000000000" pitchFamily="50" charset="-128"/>
                          <a:ea typeface="HG丸ｺﾞｼｯｸM-PRO" panose="020F0600000000000000" pitchFamily="50" charset="-128"/>
                          <a:cs typeface="Cordia New"/>
                        </a:rPr>
                        <a:t>ボランティアの人たちが集まって練習している二丁目の集会に行ってみる。</a:t>
                      </a:r>
                      <a:endParaRPr lang="ja-JP" altLang="ja-JP" sz="900" kern="100" spc="0" baseline="0" smtClean="0">
                        <a:solidFill>
                          <a:schemeClr val="accent3">
                            <a:lumMod val="50000"/>
                          </a:schemeClr>
                        </a:solidFill>
                        <a:latin typeface="HG丸ｺﾞｼｯｸM-PRO" panose="020F0600000000000000" pitchFamily="50" charset="-128"/>
                        <a:ea typeface="HG丸ｺﾞｼｯｸM-PRO" panose="020F0600000000000000" pitchFamily="50" charset="-128"/>
                        <a:cs typeface="Cordia New"/>
                      </a:endParaRPr>
                    </a:p>
                  </a:txBody>
                  <a:tcPr marL="73021" marR="73021" marT="0" marB="0" anchor="ctr">
                    <a:lnL w="12700" cap="flat" cmpd="sng" algn="ctr">
                      <a:solidFill>
                        <a:srgbClr val="02B706"/>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c>
                  <a:txBody>
                    <a:bodyPr/>
                    <a:lstStyle/>
                    <a:p>
                      <a:pPr algn="ctr">
                        <a:spcAft>
                          <a:spcPts val="0"/>
                        </a:spcAft>
                      </a:pPr>
                      <a:r>
                        <a:rPr lang="ja-JP" sz="800" kern="0" spc="0" baseline="0" dirty="0">
                          <a:solidFill>
                            <a:srgbClr val="336600"/>
                          </a:solidFill>
                          <a:latin typeface="Century"/>
                          <a:ea typeface="HG丸ｺﾞｼｯｸM-PRO"/>
                          <a:cs typeface="Cordia New"/>
                        </a:rPr>
                        <a:t>実行度</a:t>
                      </a:r>
                      <a:endParaRPr lang="ja-JP" sz="800" kern="100" spc="0" baseline="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c>
                  <a:txBody>
                    <a:bodyPr/>
                    <a:lstStyle/>
                    <a:p>
                      <a:pPr algn="ctr">
                        <a:spcAft>
                          <a:spcPts val="0"/>
                        </a:spcAft>
                      </a:pPr>
                      <a:r>
                        <a:rPr lang="ja-JP" sz="700" kern="0" dirty="0">
                          <a:solidFill>
                            <a:srgbClr val="336600"/>
                          </a:solidFill>
                          <a:latin typeface="Century"/>
                          <a:ea typeface="HG丸ｺﾞｼｯｸM-PRO"/>
                          <a:cs typeface="Cordia New"/>
                        </a:rPr>
                        <a:t>できた・まあまあ・できていない</a:t>
                      </a:r>
                      <a:endParaRPr lang="ja-JP" sz="900" kern="10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r>
              <a:tr h="254451">
                <a:tc vMerge="1">
                  <a:txBody>
                    <a:bodyPr/>
                    <a:lstStyle/>
                    <a:p>
                      <a:endParaRPr kumimoji="1" lang="ja-JP" altLang="en-US"/>
                    </a:p>
                  </a:txBody>
                  <a:tcPr/>
                </a:tc>
                <a:tc vMerge="1">
                  <a:txBody>
                    <a:bodyPr/>
                    <a:lstStyle/>
                    <a:p>
                      <a:pPr algn="l">
                        <a:spcAft>
                          <a:spcPts val="0"/>
                        </a:spcAft>
                      </a:pPr>
                      <a:endParaRPr lang="ja-JP" sz="1050" kern="100" spc="0" baseline="0" dirty="0">
                        <a:latin typeface="Century"/>
                        <a:ea typeface="ＭＳ 明朝"/>
                        <a:cs typeface="Cordia New"/>
                      </a:endParaRPr>
                    </a:p>
                  </a:txBody>
                  <a:tcPr marL="73021" marR="73021" marT="0" marB="0" anchor="ctr"/>
                </a:tc>
                <a:tc>
                  <a:txBody>
                    <a:bodyPr/>
                    <a:lstStyle/>
                    <a:p>
                      <a:pPr algn="ctr">
                        <a:spcAft>
                          <a:spcPts val="0"/>
                        </a:spcAft>
                      </a:pPr>
                      <a:r>
                        <a:rPr lang="ja-JP" sz="800" kern="0" spc="0" baseline="0" dirty="0">
                          <a:solidFill>
                            <a:srgbClr val="336600"/>
                          </a:solidFill>
                          <a:latin typeface="Century"/>
                          <a:ea typeface="HG丸ｺﾞｼｯｸM-PRO"/>
                          <a:cs typeface="Cordia New"/>
                        </a:rPr>
                        <a:t>満足度</a:t>
                      </a:r>
                      <a:endParaRPr lang="ja-JP" sz="800" kern="100" spc="0" baseline="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c>
                  <a:txBody>
                    <a:bodyPr/>
                    <a:lstStyle/>
                    <a:p>
                      <a:pPr algn="ctr">
                        <a:spcAft>
                          <a:spcPts val="0"/>
                        </a:spcAft>
                      </a:pPr>
                      <a:r>
                        <a:rPr lang="ja-JP" sz="800" kern="0" dirty="0">
                          <a:solidFill>
                            <a:srgbClr val="336600"/>
                          </a:solidFill>
                          <a:latin typeface="Century"/>
                          <a:ea typeface="HG丸ｺﾞｼｯｸM-PRO"/>
                          <a:cs typeface="Cordia New"/>
                        </a:rPr>
                        <a:t>満足・まあまあ・不満足</a:t>
                      </a:r>
                      <a:endParaRPr lang="ja-JP" sz="800" kern="10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r>
            </a:tbl>
          </a:graphicData>
        </a:graphic>
      </p:graphicFrame>
      <p:grpSp>
        <p:nvGrpSpPr>
          <p:cNvPr id="2" name="グループ化 1"/>
          <p:cNvGrpSpPr/>
          <p:nvPr/>
        </p:nvGrpSpPr>
        <p:grpSpPr>
          <a:xfrm>
            <a:off x="167200" y="108223"/>
            <a:ext cx="4968552" cy="640682"/>
            <a:chOff x="167200" y="108223"/>
            <a:chExt cx="4968552" cy="640682"/>
          </a:xfrm>
        </p:grpSpPr>
        <p:pic>
          <p:nvPicPr>
            <p:cNvPr id="9" name="Picture 2"/>
            <p:cNvPicPr>
              <a:picLocks noChangeAspect="1" noChangeArrowheads="1"/>
            </p:cNvPicPr>
            <p:nvPr/>
          </p:nvPicPr>
          <p:blipFill>
            <a:blip r:embed="rId3" cstate="print"/>
            <a:srcRect/>
            <a:stretch>
              <a:fillRect/>
            </a:stretch>
          </p:blipFill>
          <p:spPr bwMode="auto">
            <a:xfrm>
              <a:off x="167200" y="108223"/>
              <a:ext cx="4968552" cy="640682"/>
            </a:xfrm>
            <a:prstGeom prst="rect">
              <a:avLst/>
            </a:prstGeom>
            <a:noFill/>
            <a:ln w="9525">
              <a:noFill/>
              <a:miter lim="800000"/>
              <a:headEnd/>
              <a:tailEnd/>
            </a:ln>
            <a:effectLst/>
          </p:spPr>
        </p:pic>
        <p:sp>
          <p:nvSpPr>
            <p:cNvPr id="10" name="正方形/長方形 9"/>
            <p:cNvSpPr/>
            <p:nvPr/>
          </p:nvSpPr>
          <p:spPr>
            <a:xfrm>
              <a:off x="217235" y="148863"/>
              <a:ext cx="1593706" cy="461665"/>
            </a:xfrm>
            <a:prstGeom prst="rect">
              <a:avLst/>
            </a:prstGeom>
          </p:spPr>
          <p:txBody>
            <a:bodyPr wrap="none" anchor="ctr">
              <a:spAutoFit/>
            </a:bodyPr>
            <a:lstStyle/>
            <a:p>
              <a:pPr algn="just" defTabSz="914400" fontAlgn="base">
                <a:spcBef>
                  <a:spcPct val="0"/>
                </a:spcBef>
                <a:spcAft>
                  <a:spcPct val="0"/>
                </a:spcAft>
              </a:pPr>
              <a:r>
                <a:rPr lang="ja-JP" altLang="en-US" sz="2400" b="1" dirty="0" smtClean="0">
                  <a:solidFill>
                    <a:srgbClr val="006600"/>
                  </a:solidFill>
                  <a:latin typeface="+mj-ea"/>
                  <a:cs typeface="ＭＳ Ｐゴシック" pitchFamily="50" charset="-128"/>
                </a:rPr>
                <a:t>私のプラン</a:t>
              </a:r>
              <a:endParaRPr lang="ja-JP" altLang="ja-JP" sz="2400" b="1" dirty="0" smtClean="0">
                <a:solidFill>
                  <a:srgbClr val="006600"/>
                </a:solidFill>
                <a:latin typeface="+mj-ea"/>
                <a:ea typeface="+mj-ea"/>
                <a:cs typeface="ＭＳ Ｐゴシック" pitchFamily="50" charset="-128"/>
              </a:endParaRPr>
            </a:p>
          </p:txBody>
        </p:sp>
      </p:grpSp>
      <p:sp>
        <p:nvSpPr>
          <p:cNvPr id="13" name="Text Box 2"/>
          <p:cNvSpPr txBox="1">
            <a:spLocks noChangeArrowheads="1"/>
          </p:cNvSpPr>
          <p:nvPr/>
        </p:nvSpPr>
        <p:spPr bwMode="auto">
          <a:xfrm>
            <a:off x="2314411" y="7270923"/>
            <a:ext cx="648072" cy="288032"/>
          </a:xfrm>
          <a:prstGeom prst="rect">
            <a:avLst/>
          </a:prstGeom>
          <a:noFill/>
          <a:ln w="9525">
            <a:noFill/>
            <a:miter lim="800000"/>
            <a:headEnd/>
            <a:tailEnd/>
          </a:ln>
          <a:effectLst>
            <a:outerShdw algn="ctr" rotWithShape="0">
              <a:srgbClr val="008000">
                <a:alpha val="50000"/>
              </a:srgbClr>
            </a:outerShdw>
          </a:effectLst>
        </p:spPr>
        <p:txBody>
          <a:bodyPr vert="horz" wrap="square" lIns="74295" tIns="8890" rIns="74295" bIns="8890" numCol="1" anchor="t" anchorCtr="0" compatLnSpc="1">
            <a:prstTxWarp prst="textNoShape">
              <a:avLst/>
            </a:prstTxWarp>
          </a:bodyPr>
          <a:lstStyle/>
          <a:p>
            <a:pPr algn="just" defTabSz="914400" fontAlgn="base">
              <a:lnSpc>
                <a:spcPct val="150000"/>
              </a:lnSpc>
              <a:spcBef>
                <a:spcPct val="0"/>
              </a:spcBef>
              <a:spcAft>
                <a:spcPct val="0"/>
              </a:spcAft>
            </a:pPr>
            <a:r>
              <a:rPr kumimoji="1" lang="en-US" altLang="ja-JP" sz="1100" b="0" i="0" u="none" strike="noStrike" cap="none" normalizeH="0" baseline="0" smtClean="0">
                <a:ln>
                  <a:noFill/>
                </a:ln>
                <a:solidFill>
                  <a:srgbClr val="008000"/>
                </a:solidFill>
                <a:effectLst/>
                <a:latin typeface="Century" pitchFamily="18" charset="0"/>
                <a:ea typeface="ＭＳ Ｐゴシック" pitchFamily="50" charset="-128"/>
                <a:cs typeface="ＭＳ Ｐゴシック" pitchFamily="50" charset="-128"/>
              </a:rPr>
              <a:t>‐5</a:t>
            </a:r>
            <a:r>
              <a:rPr lang="en-US" altLang="ja-JP" sz="1100" smtClean="0">
                <a:solidFill>
                  <a:srgbClr val="008000"/>
                </a:solidFill>
                <a:latin typeface="Century" pitchFamily="18" charset="0"/>
                <a:ea typeface="ＭＳ Ｐゴシック" pitchFamily="50" charset="-128"/>
                <a:cs typeface="ＭＳ Ｐゴシック" pitchFamily="50" charset="-128"/>
              </a:rPr>
              <a:t>‐</a:t>
            </a:r>
            <a:endParaRPr kumimoji="1" lang="ja-JP" sz="1100" b="0" i="0" u="none" strike="noStrike" cap="none" normalizeH="0" baseline="0" dirty="0" smtClean="0">
              <a:ln>
                <a:noFill/>
              </a:ln>
              <a:solidFill>
                <a:srgbClr val="008000"/>
              </a:solidFill>
              <a:effectLst/>
              <a:latin typeface="Century" pitchFamily="18" charset="0"/>
              <a:ea typeface="ＭＳ Ｐゴシック" pitchFamily="50" charset="-128"/>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738190742"/>
              </p:ext>
            </p:extLst>
          </p:nvPr>
        </p:nvGraphicFramePr>
        <p:xfrm>
          <a:off x="288355" y="3132560"/>
          <a:ext cx="4752528" cy="1977275"/>
        </p:xfrm>
        <a:graphic>
          <a:graphicData uri="http://schemas.openxmlformats.org/drawingml/2006/table">
            <a:tbl>
              <a:tblPr/>
              <a:tblGrid>
                <a:gridCol w="525264"/>
                <a:gridCol w="2088232"/>
                <a:gridCol w="576064"/>
                <a:gridCol w="1562968"/>
              </a:tblGrid>
              <a:tr h="373419">
                <a:tc>
                  <a:txBody>
                    <a:bodyPr/>
                    <a:lstStyle/>
                    <a:p>
                      <a:pPr algn="ctr">
                        <a:spcAft>
                          <a:spcPts val="0"/>
                        </a:spcAft>
                      </a:pPr>
                      <a:r>
                        <a:rPr lang="en-US" altLang="ja-JP" sz="1200" b="1" kern="0" dirty="0" smtClean="0">
                          <a:solidFill>
                            <a:srgbClr val="336600"/>
                          </a:solidFill>
                          <a:latin typeface="Arial Unicode MS" pitchFamily="50" charset="-128"/>
                          <a:ea typeface="Arial Unicode MS" pitchFamily="50" charset="-128"/>
                          <a:cs typeface="Arial Unicode MS" pitchFamily="50" charset="-128"/>
                        </a:rPr>
                        <a:t>No</a:t>
                      </a:r>
                      <a:endParaRPr lang="ja-JP" sz="1200" b="1" kern="100" dirty="0">
                        <a:solidFill>
                          <a:srgbClr val="336600"/>
                        </a:solidFill>
                        <a:latin typeface="Arial Unicode MS" pitchFamily="50" charset="-128"/>
                        <a:ea typeface="Arial Unicode MS" pitchFamily="50" charset="-128"/>
                        <a:cs typeface="Arial Unicode MS" pitchFamily="50" charset="-128"/>
                      </a:endParaRPr>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gridSpan="3">
                  <a:txBody>
                    <a:bodyPr/>
                    <a:lstStyle/>
                    <a:p>
                      <a:pPr algn="ctr">
                        <a:spcAft>
                          <a:spcPts val="0"/>
                        </a:spcAft>
                      </a:pPr>
                      <a:r>
                        <a:rPr lang="ja-JP" sz="1200" b="1" kern="0" dirty="0">
                          <a:solidFill>
                            <a:srgbClr val="336600"/>
                          </a:solidFill>
                          <a:latin typeface="Century"/>
                          <a:ea typeface="HG丸ｺﾞｼｯｸM-PRO"/>
                          <a:cs typeface="Cordia New"/>
                        </a:rPr>
                        <a:t>私の生活の目標</a:t>
                      </a:r>
                      <a:endParaRPr lang="ja-JP" sz="1200" b="1" kern="100" dirty="0">
                        <a:solidFill>
                          <a:srgbClr val="336600"/>
                        </a:solidFill>
                        <a:latin typeface="Century"/>
                        <a:ea typeface="ＭＳ 明朝"/>
                        <a:cs typeface="Cordia New"/>
                      </a:endParaRPr>
                    </a:p>
                  </a:txBody>
                  <a:tcPr marL="67094" marR="67094" marT="0" marB="0" anchor="ctr">
                    <a:lnL w="12700" cap="flat" cmpd="sng" algn="ctr">
                      <a:solidFill>
                        <a:srgbClr val="02B706"/>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r>
              <a:tr h="670484">
                <a:tc rowSpan="4">
                  <a:txBody>
                    <a:bodyPr/>
                    <a:lstStyle/>
                    <a:p>
                      <a:pPr algn="ctr">
                        <a:spcAft>
                          <a:spcPts val="0"/>
                        </a:spcAft>
                      </a:pPr>
                      <a:r>
                        <a:rPr lang="ja-JP" altLang="en-US" sz="1200" kern="0" smtClean="0">
                          <a:solidFill>
                            <a:srgbClr val="008000"/>
                          </a:solidFill>
                          <a:latin typeface="HG丸ｺﾞｼｯｸM-PRO" panose="020F0600000000000000" pitchFamily="50" charset="-128"/>
                          <a:ea typeface="HG丸ｺﾞｼｯｸM-PRO" panose="020F0600000000000000" pitchFamily="50" charset="-128"/>
                          <a:cs typeface="Cordia New"/>
                        </a:rPr>
                        <a:t>１</a:t>
                      </a:r>
                      <a:endParaRPr lang="en-US" sz="1200" kern="0" dirty="0">
                        <a:solidFill>
                          <a:srgbClr val="008000"/>
                        </a:solidFill>
                        <a:latin typeface="HG丸ｺﾞｼｯｸM-PRO" panose="020F0600000000000000" pitchFamily="50" charset="-128"/>
                        <a:ea typeface="HG丸ｺﾞｼｯｸM-PRO" panose="020F0600000000000000" pitchFamily="50" charset="-128"/>
                        <a:cs typeface="Cordia New"/>
                      </a:endParaRPr>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gridSpan="3">
                  <a:txBody>
                    <a:bodyPr/>
                    <a:lstStyle/>
                    <a:p>
                      <a:pPr algn="l">
                        <a:spcAft>
                          <a:spcPts val="0"/>
                        </a:spcAft>
                      </a:pPr>
                      <a:endParaRPr lang="en-US" sz="1200" kern="0" dirty="0">
                        <a:solidFill>
                          <a:srgbClr val="008000"/>
                        </a:solidFill>
                        <a:latin typeface="HG丸ｺﾞｼｯｸM-PRO" panose="020F0600000000000000" pitchFamily="50" charset="-128"/>
                        <a:ea typeface="HG丸ｺﾞｼｯｸM-PRO" panose="020F0600000000000000" pitchFamily="50" charset="-128"/>
                        <a:cs typeface="Cordia New"/>
                      </a:endParaRPr>
                    </a:p>
                  </a:txBody>
                  <a:tcPr marL="67094" marR="67094" marT="0" marB="0" anchor="ctr">
                    <a:lnL w="12700" cap="flat" cmpd="sng" algn="ctr">
                      <a:solidFill>
                        <a:srgbClr val="02B706"/>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r>
              <a:tr h="344748">
                <a:tc vMerge="1">
                  <a:txBody>
                    <a:bodyPr/>
                    <a:lstStyle/>
                    <a:p>
                      <a:pPr algn="ctr">
                        <a:spcAft>
                          <a:spcPts val="0"/>
                        </a:spcAft>
                      </a:pPr>
                      <a:endParaRPr lang="en-US" sz="1000" kern="0" dirty="0">
                        <a:solidFill>
                          <a:srgbClr val="008000"/>
                        </a:solidFill>
                        <a:latin typeface="HG丸ｺﾞｼｯｸM-PRO"/>
                        <a:ea typeface="ＭＳ 明朝"/>
                        <a:cs typeface="Cordia New"/>
                      </a:endParaRPr>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c>
                  <a:txBody>
                    <a:bodyPr/>
                    <a:lstStyle/>
                    <a:p>
                      <a:pPr algn="ctr">
                        <a:spcAft>
                          <a:spcPts val="0"/>
                        </a:spcAft>
                      </a:pPr>
                      <a:r>
                        <a:rPr lang="ja-JP" altLang="ja-JP" sz="1200" b="1" kern="100" dirty="0" smtClean="0">
                          <a:solidFill>
                            <a:srgbClr val="336600"/>
                          </a:solidFill>
                          <a:latin typeface="Century"/>
                          <a:ea typeface="HG丸ｺﾞｼｯｸM-PRO"/>
                          <a:cs typeface="Cordia New"/>
                        </a:rPr>
                        <a:t>目標を達成するために</a:t>
                      </a:r>
                      <a:endParaRPr lang="ja-JP" altLang="ja-JP" sz="1200" b="1" kern="100" dirty="0" smtClean="0">
                        <a:solidFill>
                          <a:srgbClr val="336600"/>
                        </a:solidFill>
                        <a:latin typeface="Century"/>
                        <a:ea typeface="ＭＳ 明朝"/>
                        <a:cs typeface="Cordia New"/>
                      </a:endParaRPr>
                    </a:p>
                    <a:p>
                      <a:pPr algn="ctr">
                        <a:spcAft>
                          <a:spcPts val="0"/>
                        </a:spcAft>
                      </a:pPr>
                      <a:r>
                        <a:rPr lang="ja-JP" altLang="ja-JP" sz="1200" b="1" kern="100" dirty="0" smtClean="0">
                          <a:solidFill>
                            <a:srgbClr val="336600"/>
                          </a:solidFill>
                          <a:latin typeface="Century"/>
                          <a:ea typeface="HG丸ｺﾞｼｯｸM-PRO"/>
                          <a:cs typeface="Cordia New"/>
                        </a:rPr>
                        <a:t>取り組むこと</a:t>
                      </a:r>
                      <a:endParaRPr lang="ja-JP" altLang="ja-JP" sz="1200" b="1" kern="100" dirty="0" smtClean="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gridSpan="2">
                  <a:txBody>
                    <a:bodyPr/>
                    <a:lstStyle/>
                    <a:p>
                      <a:pPr marL="0" marR="0" indent="0" algn="ctr" defTabSz="736549" rtl="0" eaLnBrk="1" fontAlgn="auto" latinLnBrk="0" hangingPunct="1">
                        <a:lnSpc>
                          <a:spcPct val="100000"/>
                        </a:lnSpc>
                        <a:spcBef>
                          <a:spcPts val="0"/>
                        </a:spcBef>
                        <a:spcAft>
                          <a:spcPts val="0"/>
                        </a:spcAft>
                        <a:buClrTx/>
                        <a:buSzTx/>
                        <a:buFontTx/>
                        <a:buNone/>
                        <a:tabLst/>
                        <a:defRPr/>
                      </a:pPr>
                      <a:r>
                        <a:rPr lang="ja-JP" sz="1200" b="1" kern="100">
                          <a:solidFill>
                            <a:srgbClr val="336600"/>
                          </a:solidFill>
                          <a:latin typeface="Century"/>
                          <a:ea typeface="HG丸ｺﾞｼｯｸM-PRO"/>
                          <a:cs typeface="Cordia New"/>
                        </a:rPr>
                        <a:t>自己</a:t>
                      </a:r>
                      <a:r>
                        <a:rPr lang="ja-JP" sz="1200" b="1" kern="100" smtClean="0">
                          <a:solidFill>
                            <a:srgbClr val="336600"/>
                          </a:solidFill>
                          <a:latin typeface="Century"/>
                          <a:ea typeface="HG丸ｺﾞｼｯｸM-PRO"/>
                          <a:cs typeface="Cordia New"/>
                        </a:rPr>
                        <a:t>評価</a:t>
                      </a:r>
                      <a:r>
                        <a:rPr lang="ja-JP" altLang="en-US" sz="1200" b="1" kern="100" smtClean="0">
                          <a:solidFill>
                            <a:srgbClr val="336600"/>
                          </a:solidFill>
                          <a:latin typeface="Century"/>
                          <a:ea typeface="HG丸ｺﾞｼｯｸM-PRO"/>
                          <a:cs typeface="Cordia New"/>
                        </a:rPr>
                        <a:t>（半年後）</a:t>
                      </a:r>
                      <a:endParaRPr lang="ja-JP" altLang="ja-JP" sz="1200" b="1" kern="100" smtClean="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hMerge="1">
                  <a:txBody>
                    <a:bodyPr/>
                    <a:lstStyle/>
                    <a:p>
                      <a:endParaRPr kumimoji="1" lang="ja-JP" altLang="en-US"/>
                    </a:p>
                  </a:txBody>
                  <a:tcPr/>
                </a:tc>
              </a:tr>
              <a:tr h="283806">
                <a:tc vMerge="1">
                  <a:txBody>
                    <a:bodyPr/>
                    <a:lstStyle/>
                    <a:p>
                      <a:endParaRPr lang="ja-JP" altLang="en-US" dirty="0"/>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c rowSpan="2">
                  <a:txBody>
                    <a:bodyPr/>
                    <a:lstStyle/>
                    <a:p>
                      <a:pPr marL="0" marR="0" indent="0" algn="l" defTabSz="736549" rtl="0" eaLnBrk="1" fontAlgn="auto" latinLnBrk="0" hangingPunct="1">
                        <a:lnSpc>
                          <a:spcPct val="100000"/>
                        </a:lnSpc>
                        <a:spcBef>
                          <a:spcPts val="0"/>
                        </a:spcBef>
                        <a:spcAft>
                          <a:spcPts val="0"/>
                        </a:spcAft>
                        <a:buClrTx/>
                        <a:buSzTx/>
                        <a:buFontTx/>
                        <a:buNone/>
                        <a:tabLst/>
                        <a:defRPr/>
                      </a:pPr>
                      <a:endParaRPr lang="ja-JP" altLang="ja-JP" sz="1200" kern="100" spc="0" baseline="0" smtClean="0">
                        <a:solidFill>
                          <a:schemeClr val="accent3">
                            <a:lumMod val="50000"/>
                          </a:schemeClr>
                        </a:solidFill>
                        <a:latin typeface="HG丸ｺﾞｼｯｸM-PRO" panose="020F0600000000000000" pitchFamily="50" charset="-128"/>
                        <a:ea typeface="HG丸ｺﾞｼｯｸM-PRO" panose="020F0600000000000000" pitchFamily="50" charset="-128"/>
                        <a:cs typeface="Cordia New"/>
                      </a:endParaRPr>
                    </a:p>
                  </a:txBody>
                  <a:tcPr marL="73021" marR="73021" marT="0" marB="0" anchor="ctr">
                    <a:lnL w="12700" cap="flat" cmpd="sng" algn="ctr">
                      <a:solidFill>
                        <a:srgbClr val="02B706"/>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c>
                  <a:txBody>
                    <a:bodyPr/>
                    <a:lstStyle/>
                    <a:p>
                      <a:pPr algn="ctr">
                        <a:spcAft>
                          <a:spcPts val="0"/>
                        </a:spcAft>
                      </a:pPr>
                      <a:r>
                        <a:rPr lang="ja-JP" sz="900" kern="0" spc="0" baseline="0" dirty="0">
                          <a:solidFill>
                            <a:srgbClr val="336600"/>
                          </a:solidFill>
                          <a:latin typeface="Century"/>
                          <a:ea typeface="HG丸ｺﾞｼｯｸM-PRO"/>
                          <a:cs typeface="Cordia New"/>
                        </a:rPr>
                        <a:t>実行度</a:t>
                      </a:r>
                      <a:endParaRPr lang="ja-JP" sz="900" kern="100" spc="0" baseline="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c>
                  <a:txBody>
                    <a:bodyPr/>
                    <a:lstStyle/>
                    <a:p>
                      <a:pPr algn="ctr">
                        <a:spcAft>
                          <a:spcPts val="0"/>
                        </a:spcAft>
                      </a:pPr>
                      <a:r>
                        <a:rPr lang="ja-JP" sz="700" kern="0" dirty="0">
                          <a:solidFill>
                            <a:srgbClr val="336600"/>
                          </a:solidFill>
                          <a:latin typeface="Century"/>
                          <a:ea typeface="HG丸ｺﾞｼｯｸM-PRO"/>
                          <a:cs typeface="Cordia New"/>
                        </a:rPr>
                        <a:t>できた・まあまあ・できていない</a:t>
                      </a:r>
                      <a:endParaRPr lang="ja-JP" sz="900" kern="10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r>
              <a:tr h="283806">
                <a:tc vMerge="1">
                  <a:txBody>
                    <a:bodyPr/>
                    <a:lstStyle/>
                    <a:p>
                      <a:endParaRPr kumimoji="1" lang="ja-JP" altLang="en-US"/>
                    </a:p>
                  </a:txBody>
                  <a:tcPr/>
                </a:tc>
                <a:tc vMerge="1">
                  <a:txBody>
                    <a:bodyPr/>
                    <a:lstStyle/>
                    <a:p>
                      <a:pPr algn="l">
                        <a:spcAft>
                          <a:spcPts val="0"/>
                        </a:spcAft>
                      </a:pPr>
                      <a:endParaRPr lang="ja-JP" sz="1050" kern="100" spc="0" baseline="0" dirty="0">
                        <a:latin typeface="Century"/>
                        <a:ea typeface="ＭＳ 明朝"/>
                        <a:cs typeface="Cordia New"/>
                      </a:endParaRPr>
                    </a:p>
                  </a:txBody>
                  <a:tcPr marL="73021" marR="73021" marT="0" marB="0" anchor="ctr"/>
                </a:tc>
                <a:tc>
                  <a:txBody>
                    <a:bodyPr/>
                    <a:lstStyle/>
                    <a:p>
                      <a:pPr algn="ctr">
                        <a:spcAft>
                          <a:spcPts val="0"/>
                        </a:spcAft>
                      </a:pPr>
                      <a:r>
                        <a:rPr lang="ja-JP" sz="900" kern="0" spc="0" baseline="0" dirty="0">
                          <a:solidFill>
                            <a:srgbClr val="336600"/>
                          </a:solidFill>
                          <a:latin typeface="Century"/>
                          <a:ea typeface="HG丸ｺﾞｼｯｸM-PRO"/>
                          <a:cs typeface="Cordia New"/>
                        </a:rPr>
                        <a:t>満足度</a:t>
                      </a:r>
                      <a:endParaRPr lang="ja-JP" sz="900" kern="100" spc="0" baseline="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c>
                  <a:txBody>
                    <a:bodyPr/>
                    <a:lstStyle/>
                    <a:p>
                      <a:pPr algn="ctr">
                        <a:spcAft>
                          <a:spcPts val="0"/>
                        </a:spcAft>
                      </a:pPr>
                      <a:r>
                        <a:rPr lang="ja-JP" sz="900" kern="0" dirty="0">
                          <a:solidFill>
                            <a:srgbClr val="336600"/>
                          </a:solidFill>
                          <a:latin typeface="Century"/>
                          <a:ea typeface="HG丸ｺﾞｼｯｸM-PRO"/>
                          <a:cs typeface="Cordia New"/>
                        </a:rPr>
                        <a:t>満足・まあまあ・不満足</a:t>
                      </a:r>
                      <a:endParaRPr lang="ja-JP" sz="900" kern="10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272108807"/>
              </p:ext>
            </p:extLst>
          </p:nvPr>
        </p:nvGraphicFramePr>
        <p:xfrm>
          <a:off x="216347" y="2916535"/>
          <a:ext cx="2654771" cy="288032"/>
        </p:xfrm>
        <a:graphic>
          <a:graphicData uri="http://schemas.openxmlformats.org/drawingml/2006/table">
            <a:tbl>
              <a:tblPr firstRow="1" bandRow="1">
                <a:tableStyleId>{5C22544A-7EE6-4342-B048-85BDC9FD1C3A}</a:tableStyleId>
              </a:tblPr>
              <a:tblGrid>
                <a:gridCol w="2654771"/>
              </a:tblGrid>
              <a:tr h="288032">
                <a:tc>
                  <a:txBody>
                    <a:bodyPr/>
                    <a:lstStyle/>
                    <a:p>
                      <a:r>
                        <a:rPr lang="ja-JP" altLang="en-US" sz="1200" dirty="0" smtClean="0">
                          <a:solidFill>
                            <a:schemeClr val="tx1"/>
                          </a:solidFill>
                          <a:latin typeface="HG丸ｺﾞｼｯｸM-PRO" pitchFamily="50" charset="-128"/>
                          <a:ea typeface="HG丸ｺﾞｼｯｸM-PRO" pitchFamily="50" charset="-128"/>
                          <a:cs typeface="ＭＳ Ｐゴシック" pitchFamily="50" charset="-128"/>
                        </a:rPr>
                        <a:t>作成日　</a:t>
                      </a:r>
                      <a:r>
                        <a:rPr lang="ja-JP" altLang="en-US" sz="1200" smtClean="0">
                          <a:solidFill>
                            <a:schemeClr val="tx1"/>
                          </a:solidFill>
                          <a:latin typeface="HG丸ｺﾞｼｯｸM-PRO" pitchFamily="50" charset="-128"/>
                          <a:ea typeface="HG丸ｺﾞｼｯｸM-PRO" pitchFamily="50" charset="-128"/>
                          <a:cs typeface="ＭＳ Ｐゴシック" pitchFamily="50" charset="-128"/>
                        </a:rPr>
                        <a:t>　年　</a:t>
                      </a:r>
                      <a:r>
                        <a:rPr lang="ja-JP" altLang="en-US" sz="1200" dirty="0" smtClean="0">
                          <a:solidFill>
                            <a:schemeClr val="tx1"/>
                          </a:solidFill>
                          <a:latin typeface="HG丸ｺﾞｼｯｸM-PRO" pitchFamily="50" charset="-128"/>
                          <a:ea typeface="HG丸ｺﾞｼｯｸM-PRO" pitchFamily="50" charset="-128"/>
                          <a:cs typeface="ＭＳ Ｐゴシック" pitchFamily="50" charset="-128"/>
                        </a:rPr>
                        <a:t>　　月　　　日</a:t>
                      </a:r>
                      <a:endParaRPr kumimoji="1" lang="ja-JP" altLang="en-US" sz="12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737333734"/>
              </p:ext>
            </p:extLst>
          </p:nvPr>
        </p:nvGraphicFramePr>
        <p:xfrm>
          <a:off x="288355" y="5364808"/>
          <a:ext cx="4752528" cy="1982605"/>
        </p:xfrm>
        <a:graphic>
          <a:graphicData uri="http://schemas.openxmlformats.org/drawingml/2006/table">
            <a:tbl>
              <a:tblPr/>
              <a:tblGrid>
                <a:gridCol w="525264"/>
                <a:gridCol w="2088232"/>
                <a:gridCol w="576064"/>
                <a:gridCol w="1562968"/>
              </a:tblGrid>
              <a:tr h="373419">
                <a:tc>
                  <a:txBody>
                    <a:bodyPr/>
                    <a:lstStyle/>
                    <a:p>
                      <a:pPr algn="ctr">
                        <a:spcAft>
                          <a:spcPts val="0"/>
                        </a:spcAft>
                      </a:pPr>
                      <a:r>
                        <a:rPr lang="en-US" altLang="ja-JP" sz="1200" b="1" kern="0" dirty="0" smtClean="0">
                          <a:solidFill>
                            <a:srgbClr val="336600"/>
                          </a:solidFill>
                          <a:latin typeface="Arial Unicode MS" pitchFamily="50" charset="-128"/>
                          <a:ea typeface="Arial Unicode MS" pitchFamily="50" charset="-128"/>
                          <a:cs typeface="Arial Unicode MS" pitchFamily="50" charset="-128"/>
                        </a:rPr>
                        <a:t>No</a:t>
                      </a:r>
                      <a:endParaRPr lang="ja-JP" sz="1200" b="1" kern="100" dirty="0">
                        <a:solidFill>
                          <a:srgbClr val="336600"/>
                        </a:solidFill>
                        <a:latin typeface="Arial Unicode MS" pitchFamily="50" charset="-128"/>
                        <a:ea typeface="Arial Unicode MS" pitchFamily="50" charset="-128"/>
                        <a:cs typeface="Arial Unicode MS" pitchFamily="50" charset="-128"/>
                      </a:endParaRPr>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gridSpan="3">
                  <a:txBody>
                    <a:bodyPr/>
                    <a:lstStyle/>
                    <a:p>
                      <a:pPr algn="ctr">
                        <a:spcAft>
                          <a:spcPts val="0"/>
                        </a:spcAft>
                      </a:pPr>
                      <a:r>
                        <a:rPr lang="ja-JP" sz="1200" b="1" kern="0" dirty="0">
                          <a:solidFill>
                            <a:srgbClr val="336600"/>
                          </a:solidFill>
                          <a:latin typeface="Century"/>
                          <a:ea typeface="HG丸ｺﾞｼｯｸM-PRO"/>
                          <a:cs typeface="Cordia New"/>
                        </a:rPr>
                        <a:t>私の生活の目標</a:t>
                      </a:r>
                      <a:endParaRPr lang="ja-JP" sz="1200" b="1" kern="100" dirty="0">
                        <a:solidFill>
                          <a:srgbClr val="336600"/>
                        </a:solidFill>
                        <a:latin typeface="Century"/>
                        <a:ea typeface="ＭＳ 明朝"/>
                        <a:cs typeface="Cordia New"/>
                      </a:endParaRPr>
                    </a:p>
                  </a:txBody>
                  <a:tcPr marL="67094" marR="67094" marT="0" marB="0" anchor="ctr">
                    <a:lnL w="12700" cap="flat" cmpd="sng" algn="ctr">
                      <a:solidFill>
                        <a:srgbClr val="02B706"/>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2B706"/>
                      </a:solidFill>
                      <a:prstDash val="solid"/>
                      <a:round/>
                      <a:headEnd type="none" w="med" len="med"/>
                      <a:tailEnd type="none" w="med" len="med"/>
                    </a:lnB>
                    <a:solidFill>
                      <a:srgbClr val="CCFFCC"/>
                    </a:solidFill>
                  </a:tcPr>
                </a:tc>
                <a:tc hMerge="1">
                  <a:txBody>
                    <a:bodyPr/>
                    <a:lstStyle/>
                    <a:p>
                      <a:endParaRPr kumimoji="1" lang="ja-JP" altLang="en-US"/>
                    </a:p>
                  </a:txBody>
                  <a:tcPr/>
                </a:tc>
                <a:tc hMerge="1">
                  <a:txBody>
                    <a:bodyPr/>
                    <a:lstStyle/>
                    <a:p>
                      <a:endParaRPr kumimoji="1" lang="ja-JP" altLang="en-US"/>
                    </a:p>
                  </a:txBody>
                  <a:tcPr/>
                </a:tc>
              </a:tr>
              <a:tr h="675814">
                <a:tc rowSpan="4">
                  <a:txBody>
                    <a:bodyPr/>
                    <a:lstStyle/>
                    <a:p>
                      <a:pPr algn="ctr">
                        <a:spcAft>
                          <a:spcPts val="0"/>
                        </a:spcAft>
                      </a:pPr>
                      <a:r>
                        <a:rPr lang="ja-JP" altLang="en-US" sz="1200" kern="0" smtClean="0">
                          <a:solidFill>
                            <a:srgbClr val="008000"/>
                          </a:solidFill>
                          <a:latin typeface="HG丸ｺﾞｼｯｸM-PRO" panose="020F0600000000000000" pitchFamily="50" charset="-128"/>
                          <a:ea typeface="HG丸ｺﾞｼｯｸM-PRO" panose="020F0600000000000000" pitchFamily="50" charset="-128"/>
                          <a:cs typeface="Cordia New"/>
                        </a:rPr>
                        <a:t>２</a:t>
                      </a:r>
                      <a:endParaRPr lang="en-US" sz="1200" kern="0" dirty="0">
                        <a:solidFill>
                          <a:srgbClr val="008000"/>
                        </a:solidFill>
                        <a:latin typeface="HG丸ｺﾞｼｯｸM-PRO" panose="020F0600000000000000" pitchFamily="50" charset="-128"/>
                        <a:ea typeface="HG丸ｺﾞｼｯｸM-PRO" panose="020F0600000000000000" pitchFamily="50" charset="-128"/>
                        <a:cs typeface="Cordia New"/>
                      </a:endParaRPr>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gridSpan="3">
                  <a:txBody>
                    <a:bodyPr/>
                    <a:lstStyle/>
                    <a:p>
                      <a:pPr algn="l">
                        <a:spcAft>
                          <a:spcPts val="0"/>
                        </a:spcAft>
                      </a:pPr>
                      <a:endParaRPr lang="en-US" sz="1200" kern="0" dirty="0">
                        <a:solidFill>
                          <a:srgbClr val="008000"/>
                        </a:solidFill>
                        <a:latin typeface="HG丸ｺﾞｼｯｸM-PRO" panose="020F0600000000000000" pitchFamily="50" charset="-128"/>
                        <a:ea typeface="HG丸ｺﾞｼｯｸM-PRO" panose="020F0600000000000000" pitchFamily="50" charset="-128"/>
                        <a:cs typeface="Cordia New"/>
                      </a:endParaRPr>
                    </a:p>
                  </a:txBody>
                  <a:tcPr marL="67094" marR="67094" marT="0" marB="0" anchor="ctr">
                    <a:lnL w="12700" cap="flat" cmpd="sng" algn="ctr">
                      <a:solidFill>
                        <a:srgbClr val="02B706"/>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2B706"/>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r>
              <a:tr h="344748">
                <a:tc vMerge="1">
                  <a:txBody>
                    <a:bodyPr/>
                    <a:lstStyle/>
                    <a:p>
                      <a:pPr algn="ctr">
                        <a:spcAft>
                          <a:spcPts val="0"/>
                        </a:spcAft>
                      </a:pPr>
                      <a:endParaRPr lang="en-US" sz="1000" kern="0" dirty="0">
                        <a:solidFill>
                          <a:srgbClr val="008000"/>
                        </a:solidFill>
                        <a:latin typeface="HG丸ｺﾞｼｯｸM-PRO"/>
                        <a:ea typeface="ＭＳ 明朝"/>
                        <a:cs typeface="Cordia New"/>
                      </a:endParaRPr>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c>
                  <a:txBody>
                    <a:bodyPr/>
                    <a:lstStyle/>
                    <a:p>
                      <a:pPr algn="ctr">
                        <a:spcAft>
                          <a:spcPts val="0"/>
                        </a:spcAft>
                      </a:pPr>
                      <a:r>
                        <a:rPr lang="ja-JP" altLang="ja-JP" sz="1200" b="1" kern="100" dirty="0" smtClean="0">
                          <a:solidFill>
                            <a:srgbClr val="336600"/>
                          </a:solidFill>
                          <a:latin typeface="Century"/>
                          <a:ea typeface="HG丸ｺﾞｼｯｸM-PRO"/>
                          <a:cs typeface="Cordia New"/>
                        </a:rPr>
                        <a:t>目標を達成するために</a:t>
                      </a:r>
                      <a:endParaRPr lang="ja-JP" altLang="ja-JP" sz="1200" b="1" kern="100" dirty="0" smtClean="0">
                        <a:solidFill>
                          <a:srgbClr val="336600"/>
                        </a:solidFill>
                        <a:latin typeface="Century"/>
                        <a:ea typeface="ＭＳ 明朝"/>
                        <a:cs typeface="Cordia New"/>
                      </a:endParaRPr>
                    </a:p>
                    <a:p>
                      <a:pPr algn="ctr">
                        <a:spcAft>
                          <a:spcPts val="0"/>
                        </a:spcAft>
                      </a:pPr>
                      <a:r>
                        <a:rPr lang="ja-JP" altLang="ja-JP" sz="1200" b="1" kern="100" dirty="0" smtClean="0">
                          <a:solidFill>
                            <a:srgbClr val="336600"/>
                          </a:solidFill>
                          <a:latin typeface="Century"/>
                          <a:ea typeface="HG丸ｺﾞｼｯｸM-PRO"/>
                          <a:cs typeface="Cordia New"/>
                        </a:rPr>
                        <a:t>取り組むこと</a:t>
                      </a:r>
                      <a:endParaRPr lang="ja-JP" altLang="ja-JP" sz="1200" b="1" kern="100" dirty="0" smtClean="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gridSpan="2">
                  <a:txBody>
                    <a:bodyPr/>
                    <a:lstStyle/>
                    <a:p>
                      <a:pPr marL="0" marR="0" indent="0" algn="ctr" defTabSz="736549" rtl="0" eaLnBrk="1" fontAlgn="auto" latinLnBrk="0" hangingPunct="1">
                        <a:lnSpc>
                          <a:spcPct val="100000"/>
                        </a:lnSpc>
                        <a:spcBef>
                          <a:spcPts val="0"/>
                        </a:spcBef>
                        <a:spcAft>
                          <a:spcPts val="0"/>
                        </a:spcAft>
                        <a:buClrTx/>
                        <a:buSzTx/>
                        <a:buFontTx/>
                        <a:buNone/>
                        <a:tabLst/>
                        <a:defRPr/>
                      </a:pPr>
                      <a:r>
                        <a:rPr lang="ja-JP" sz="1200" b="1" kern="100">
                          <a:solidFill>
                            <a:srgbClr val="336600"/>
                          </a:solidFill>
                          <a:latin typeface="Century"/>
                          <a:ea typeface="HG丸ｺﾞｼｯｸM-PRO"/>
                          <a:cs typeface="Cordia New"/>
                        </a:rPr>
                        <a:t>自己</a:t>
                      </a:r>
                      <a:r>
                        <a:rPr lang="ja-JP" sz="1200" b="1" kern="100" smtClean="0">
                          <a:solidFill>
                            <a:srgbClr val="336600"/>
                          </a:solidFill>
                          <a:latin typeface="Century"/>
                          <a:ea typeface="HG丸ｺﾞｼｯｸM-PRO"/>
                          <a:cs typeface="Cordia New"/>
                        </a:rPr>
                        <a:t>評価</a:t>
                      </a:r>
                      <a:r>
                        <a:rPr lang="ja-JP" altLang="en-US" sz="1200" b="1" kern="100" smtClean="0">
                          <a:solidFill>
                            <a:srgbClr val="336600"/>
                          </a:solidFill>
                          <a:latin typeface="Century"/>
                          <a:ea typeface="HG丸ｺﾞｼｯｸM-PRO"/>
                          <a:cs typeface="Cordia New"/>
                        </a:rPr>
                        <a:t>（半年後）</a:t>
                      </a:r>
                      <a:endParaRPr lang="ja-JP" altLang="ja-JP" sz="1200" b="1" kern="100" smtClean="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hMerge="1">
                  <a:txBody>
                    <a:bodyPr/>
                    <a:lstStyle/>
                    <a:p>
                      <a:endParaRPr kumimoji="1" lang="ja-JP" altLang="en-US"/>
                    </a:p>
                  </a:txBody>
                  <a:tcPr/>
                </a:tc>
              </a:tr>
              <a:tr h="283806">
                <a:tc vMerge="1">
                  <a:txBody>
                    <a:bodyPr/>
                    <a:lstStyle/>
                    <a:p>
                      <a:endParaRPr lang="ja-JP" altLang="en-US" dirty="0"/>
                    </a:p>
                  </a:txBody>
                  <a:tcPr marL="67094" marR="67094" marT="0" marB="0" anchor="ctr">
                    <a:lnL w="12700" cap="flat" cmpd="sng" algn="ctr">
                      <a:solidFill>
                        <a:srgbClr val="00B050"/>
                      </a:solidFill>
                      <a:prstDash val="solid"/>
                      <a:round/>
                      <a:headEnd type="none" w="med" len="med"/>
                      <a:tailEnd type="none" w="med" len="med"/>
                    </a:lnL>
                    <a:lnR w="12700" cap="flat" cmpd="sng" algn="ctr">
                      <a:solidFill>
                        <a:srgbClr val="02B706"/>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c rowSpan="2">
                  <a:txBody>
                    <a:bodyPr/>
                    <a:lstStyle/>
                    <a:p>
                      <a:pPr marL="0" marR="0" indent="0" algn="l" defTabSz="736549" rtl="0" eaLnBrk="1" fontAlgn="auto" latinLnBrk="0" hangingPunct="1">
                        <a:lnSpc>
                          <a:spcPct val="100000"/>
                        </a:lnSpc>
                        <a:spcBef>
                          <a:spcPts val="0"/>
                        </a:spcBef>
                        <a:spcAft>
                          <a:spcPts val="0"/>
                        </a:spcAft>
                        <a:buClrTx/>
                        <a:buSzTx/>
                        <a:buFontTx/>
                        <a:buNone/>
                        <a:tabLst/>
                        <a:defRPr/>
                      </a:pPr>
                      <a:endParaRPr lang="ja-JP" altLang="ja-JP" sz="1200" kern="100" spc="0" baseline="0" smtClean="0">
                        <a:solidFill>
                          <a:schemeClr val="accent3">
                            <a:lumMod val="50000"/>
                          </a:schemeClr>
                        </a:solidFill>
                        <a:latin typeface="HG丸ｺﾞｼｯｸM-PRO" panose="020F0600000000000000" pitchFamily="50" charset="-128"/>
                        <a:ea typeface="HG丸ｺﾞｼｯｸM-PRO" panose="020F0600000000000000" pitchFamily="50" charset="-128"/>
                        <a:cs typeface="Cordia New"/>
                      </a:endParaRPr>
                    </a:p>
                  </a:txBody>
                  <a:tcPr marL="73021" marR="73021" marT="0" marB="0" anchor="ctr">
                    <a:lnL w="12700" cap="flat" cmpd="sng" algn="ctr">
                      <a:solidFill>
                        <a:srgbClr val="02B706"/>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c>
                  <a:txBody>
                    <a:bodyPr/>
                    <a:lstStyle/>
                    <a:p>
                      <a:pPr algn="ctr">
                        <a:spcAft>
                          <a:spcPts val="0"/>
                        </a:spcAft>
                      </a:pPr>
                      <a:r>
                        <a:rPr lang="ja-JP" sz="900" kern="0" spc="0" baseline="0" dirty="0">
                          <a:solidFill>
                            <a:srgbClr val="336600"/>
                          </a:solidFill>
                          <a:latin typeface="Century"/>
                          <a:ea typeface="HG丸ｺﾞｼｯｸM-PRO"/>
                          <a:cs typeface="Cordia New"/>
                        </a:rPr>
                        <a:t>実行度</a:t>
                      </a:r>
                      <a:endParaRPr lang="ja-JP" sz="900" kern="100" spc="0" baseline="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c>
                  <a:txBody>
                    <a:bodyPr/>
                    <a:lstStyle/>
                    <a:p>
                      <a:pPr algn="ctr">
                        <a:spcAft>
                          <a:spcPts val="0"/>
                        </a:spcAft>
                      </a:pPr>
                      <a:r>
                        <a:rPr lang="ja-JP" sz="700" kern="0" dirty="0">
                          <a:solidFill>
                            <a:srgbClr val="336600"/>
                          </a:solidFill>
                          <a:latin typeface="Century"/>
                          <a:ea typeface="HG丸ｺﾞｼｯｸM-PRO"/>
                          <a:cs typeface="Cordia New"/>
                        </a:rPr>
                        <a:t>できた・まあまあ・できていない</a:t>
                      </a:r>
                      <a:endParaRPr lang="ja-JP" sz="900" kern="10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8000"/>
                      </a:solidFill>
                      <a:prstDash val="dot"/>
                      <a:round/>
                      <a:headEnd type="none" w="med" len="med"/>
                      <a:tailEnd type="none" w="med" len="med"/>
                    </a:lnB>
                    <a:solidFill>
                      <a:srgbClr val="FFFFFF"/>
                    </a:solidFill>
                  </a:tcPr>
                </a:tc>
              </a:tr>
              <a:tr h="283806">
                <a:tc vMerge="1">
                  <a:txBody>
                    <a:bodyPr/>
                    <a:lstStyle/>
                    <a:p>
                      <a:endParaRPr kumimoji="1" lang="ja-JP" altLang="en-US"/>
                    </a:p>
                  </a:txBody>
                  <a:tcPr/>
                </a:tc>
                <a:tc vMerge="1">
                  <a:txBody>
                    <a:bodyPr/>
                    <a:lstStyle/>
                    <a:p>
                      <a:pPr algn="l">
                        <a:spcAft>
                          <a:spcPts val="0"/>
                        </a:spcAft>
                      </a:pPr>
                      <a:endParaRPr lang="ja-JP" sz="1050" kern="100" spc="0" baseline="0" dirty="0">
                        <a:latin typeface="Century"/>
                        <a:ea typeface="ＭＳ 明朝"/>
                        <a:cs typeface="Cordia New"/>
                      </a:endParaRPr>
                    </a:p>
                  </a:txBody>
                  <a:tcPr marL="73021" marR="73021" marT="0" marB="0" anchor="ctr"/>
                </a:tc>
                <a:tc>
                  <a:txBody>
                    <a:bodyPr/>
                    <a:lstStyle/>
                    <a:p>
                      <a:pPr algn="ctr">
                        <a:spcAft>
                          <a:spcPts val="0"/>
                        </a:spcAft>
                      </a:pPr>
                      <a:r>
                        <a:rPr lang="ja-JP" sz="900" kern="0" spc="0" baseline="0" dirty="0">
                          <a:solidFill>
                            <a:srgbClr val="336600"/>
                          </a:solidFill>
                          <a:latin typeface="Century"/>
                          <a:ea typeface="HG丸ｺﾞｼｯｸM-PRO"/>
                          <a:cs typeface="Cordia New"/>
                        </a:rPr>
                        <a:t>満足度</a:t>
                      </a:r>
                      <a:endParaRPr lang="ja-JP" sz="900" kern="100" spc="0" baseline="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c>
                  <a:txBody>
                    <a:bodyPr/>
                    <a:lstStyle/>
                    <a:p>
                      <a:pPr algn="ctr">
                        <a:spcAft>
                          <a:spcPts val="0"/>
                        </a:spcAft>
                      </a:pPr>
                      <a:r>
                        <a:rPr lang="ja-JP" sz="900" kern="0" dirty="0">
                          <a:solidFill>
                            <a:srgbClr val="336600"/>
                          </a:solidFill>
                          <a:latin typeface="Century"/>
                          <a:ea typeface="HG丸ｺﾞｼｯｸM-PRO"/>
                          <a:cs typeface="Cordia New"/>
                        </a:rPr>
                        <a:t>満足・まあまあ・不満足</a:t>
                      </a:r>
                      <a:endParaRPr lang="ja-JP" sz="900" kern="100" dirty="0">
                        <a:solidFill>
                          <a:srgbClr val="336600"/>
                        </a:solidFill>
                        <a:latin typeface="Century"/>
                        <a:ea typeface="ＭＳ 明朝"/>
                        <a:cs typeface="Cordia New"/>
                      </a:endParaRPr>
                    </a:p>
                  </a:txBody>
                  <a:tcPr marL="73021" marR="73021"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8000"/>
                      </a:solidFill>
                      <a:prstDash val="dot"/>
                      <a:round/>
                      <a:headEnd type="none" w="med" len="med"/>
                      <a:tailEnd type="none" w="med" len="med"/>
                    </a:lnT>
                    <a:lnB w="12700" cap="flat" cmpd="sng" algn="ctr">
                      <a:solidFill>
                        <a:srgbClr val="00B050"/>
                      </a:solidFill>
                      <a:prstDash val="solid"/>
                      <a:round/>
                      <a:headEnd type="none" w="med" len="med"/>
                      <a:tailEnd type="none" w="med" len="med"/>
                    </a:lnB>
                    <a:solidFill>
                      <a:srgbClr val="FFFFFF"/>
                    </a:solidFill>
                  </a:tcPr>
                </a:tc>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3248910920"/>
              </p:ext>
            </p:extLst>
          </p:nvPr>
        </p:nvGraphicFramePr>
        <p:xfrm>
          <a:off x="216347" y="5148783"/>
          <a:ext cx="2654771" cy="288032"/>
        </p:xfrm>
        <a:graphic>
          <a:graphicData uri="http://schemas.openxmlformats.org/drawingml/2006/table">
            <a:tbl>
              <a:tblPr firstRow="1" bandRow="1">
                <a:tableStyleId>{5C22544A-7EE6-4342-B048-85BDC9FD1C3A}</a:tableStyleId>
              </a:tblPr>
              <a:tblGrid>
                <a:gridCol w="2654771"/>
              </a:tblGrid>
              <a:tr h="288032">
                <a:tc>
                  <a:txBody>
                    <a:bodyPr/>
                    <a:lstStyle/>
                    <a:p>
                      <a:r>
                        <a:rPr lang="ja-JP" altLang="en-US" sz="1200" dirty="0" smtClean="0">
                          <a:solidFill>
                            <a:schemeClr val="tx1"/>
                          </a:solidFill>
                          <a:latin typeface="HG丸ｺﾞｼｯｸM-PRO" pitchFamily="50" charset="-128"/>
                          <a:ea typeface="HG丸ｺﾞｼｯｸM-PRO" pitchFamily="50" charset="-128"/>
                          <a:cs typeface="ＭＳ Ｐゴシック" pitchFamily="50" charset="-128"/>
                        </a:rPr>
                        <a:t>作成日　</a:t>
                      </a:r>
                      <a:r>
                        <a:rPr lang="ja-JP" altLang="en-US" sz="1200" smtClean="0">
                          <a:solidFill>
                            <a:schemeClr val="tx1"/>
                          </a:solidFill>
                          <a:latin typeface="HG丸ｺﾞｼｯｸM-PRO" pitchFamily="50" charset="-128"/>
                          <a:ea typeface="HG丸ｺﾞｼｯｸM-PRO" pitchFamily="50" charset="-128"/>
                          <a:cs typeface="ＭＳ Ｐゴシック" pitchFamily="50" charset="-128"/>
                        </a:rPr>
                        <a:t>　年　　</a:t>
                      </a:r>
                      <a:r>
                        <a:rPr lang="ja-JP" altLang="en-US" sz="1200" dirty="0" smtClean="0">
                          <a:solidFill>
                            <a:schemeClr val="tx1"/>
                          </a:solidFill>
                          <a:latin typeface="HG丸ｺﾞｼｯｸM-PRO" pitchFamily="50" charset="-128"/>
                          <a:ea typeface="HG丸ｺﾞｼｯｸM-PRO" pitchFamily="50" charset="-128"/>
                          <a:cs typeface="ＭＳ Ｐゴシック" pitchFamily="50" charset="-128"/>
                        </a:rPr>
                        <a:t>　月　　　日</a:t>
                      </a:r>
                      <a:endParaRPr kumimoji="1" lang="ja-JP" altLang="en-US" sz="12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3" name="円/楕円 2"/>
          <p:cNvSpPr/>
          <p:nvPr/>
        </p:nvSpPr>
        <p:spPr>
          <a:xfrm>
            <a:off x="3600723" y="2349790"/>
            <a:ext cx="360040" cy="216024"/>
          </a:xfrm>
          <a:prstGeom prst="ellipse">
            <a:avLst/>
          </a:prstGeom>
          <a:noFill/>
          <a:ln>
            <a:solidFill>
              <a:srgbClr val="02B7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3672731" y="2615696"/>
            <a:ext cx="360040" cy="216024"/>
          </a:xfrm>
          <a:prstGeom prst="ellipse">
            <a:avLst/>
          </a:prstGeom>
          <a:noFill/>
          <a:ln>
            <a:solidFill>
              <a:srgbClr val="02B7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a:stretch>
            <a:fillRect/>
          </a:stretch>
        </p:blipFill>
        <p:spPr bwMode="auto">
          <a:xfrm>
            <a:off x="0" y="-2308"/>
            <a:ext cx="5348210" cy="7561263"/>
          </a:xfrm>
          <a:prstGeom prst="rect">
            <a:avLst/>
          </a:prstGeom>
          <a:noFill/>
          <a:ln w="9525">
            <a:noFill/>
            <a:miter lim="800000"/>
            <a:headEnd/>
            <a:tailEnd/>
          </a:ln>
          <a:effectLst/>
        </p:spPr>
      </p:pic>
      <p:graphicFrame>
        <p:nvGraphicFramePr>
          <p:cNvPr id="14" name="表 13"/>
          <p:cNvGraphicFramePr>
            <a:graphicFrameLocks noGrp="1"/>
          </p:cNvGraphicFramePr>
          <p:nvPr>
            <p:extLst>
              <p:ext uri="{D42A27DB-BD31-4B8C-83A1-F6EECF244321}">
                <p14:modId xmlns:p14="http://schemas.microsoft.com/office/powerpoint/2010/main" val="2446931372"/>
              </p:ext>
            </p:extLst>
          </p:nvPr>
        </p:nvGraphicFramePr>
        <p:xfrm>
          <a:off x="133290" y="5617023"/>
          <a:ext cx="5051609" cy="1692000"/>
        </p:xfrm>
        <a:graphic>
          <a:graphicData uri="http://schemas.openxmlformats.org/drawingml/2006/table">
            <a:tbl>
              <a:tblPr/>
              <a:tblGrid>
                <a:gridCol w="1019194"/>
                <a:gridCol w="1656239"/>
                <a:gridCol w="719991"/>
                <a:gridCol w="1656185"/>
              </a:tblGrid>
              <a:tr h="252000">
                <a:tc gridSpan="4">
                  <a:txBody>
                    <a:bodyPr/>
                    <a:lstStyle/>
                    <a:p>
                      <a:pPr algn="l">
                        <a:spcAft>
                          <a:spcPts val="0"/>
                        </a:spcAft>
                      </a:pPr>
                      <a:r>
                        <a:rPr lang="ja-JP" altLang="en-US" sz="1200" b="1" kern="0" dirty="0" smtClean="0">
                          <a:solidFill>
                            <a:schemeClr val="bg1"/>
                          </a:solidFill>
                          <a:latin typeface="Century"/>
                          <a:ea typeface="HG丸ｺﾞｼｯｸM-PRO"/>
                          <a:cs typeface="Cordia New"/>
                        </a:rPr>
                        <a:t>一緒に作ったひと</a:t>
                      </a:r>
                      <a:endParaRPr lang="ja-JP" sz="1200" b="1" kern="100" dirty="0">
                        <a:solidFill>
                          <a:schemeClr val="bg1"/>
                        </a:solidFill>
                        <a:latin typeface="Century"/>
                        <a:ea typeface="ＭＳ 明朝"/>
                        <a:cs typeface="Cordia New"/>
                      </a:endParaRPr>
                    </a:p>
                  </a:txBody>
                  <a:tcPr marL="31260" marR="31260" marT="0" marB="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2B70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24000">
                <a:tc>
                  <a:txBody>
                    <a:bodyPr/>
                    <a:lstStyle/>
                    <a:p>
                      <a:pPr algn="ctr">
                        <a:spcAft>
                          <a:spcPts val="0"/>
                        </a:spcAft>
                      </a:pPr>
                      <a:r>
                        <a:rPr lang="ja-JP" altLang="en-US" sz="1200" b="1" kern="0" dirty="0" smtClean="0">
                          <a:solidFill>
                            <a:schemeClr val="tx1"/>
                          </a:solidFill>
                          <a:latin typeface="HG丸ｺﾞｼｯｸM-PRO" pitchFamily="50" charset="-128"/>
                          <a:ea typeface="HG丸ｺﾞｼｯｸM-PRO" pitchFamily="50" charset="-128"/>
                          <a:cs typeface="Cordia New"/>
                        </a:rPr>
                        <a:t>名         前</a:t>
                      </a:r>
                      <a:endParaRPr lang="en-US" sz="1200" b="1" kern="0" dirty="0">
                        <a:solidFill>
                          <a:schemeClr val="tx1"/>
                        </a:solidFill>
                        <a:latin typeface="HG丸ｺﾞｼｯｸM-PRO" pitchFamily="50" charset="-128"/>
                        <a:ea typeface="HG丸ｺﾞｼｯｸM-PRO" pitchFamily="50" charset="-128"/>
                        <a:cs typeface="Cordia New"/>
                      </a:endParaRPr>
                    </a:p>
                  </a:txBody>
                  <a:tcPr marL="31260" marR="31260" marT="0" marB="0" anchor="ctr">
                    <a:lnL w="12700" cap="flat" cmpd="sng" algn="ctr">
                      <a:solidFill>
                        <a:srgbClr val="00B050"/>
                      </a:solidFill>
                      <a:prstDash val="solid"/>
                      <a:round/>
                      <a:headEnd type="none" w="med" len="med"/>
                      <a:tailEnd type="none" w="med" len="med"/>
                    </a:lnL>
                    <a:lnR w="9525" cap="flat" cmpd="sng" algn="ctr">
                      <a:noFill/>
                      <a:prstDash val="sysDot"/>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a:txBody>
                    <a:bodyPr/>
                    <a:lstStyle/>
                    <a:p>
                      <a:endParaRPr kumimoji="1" lang="ja-JP" altLang="en-US" dirty="0"/>
                    </a:p>
                  </a:txBody>
                  <a:tcPr marL="31260" marR="31260" marT="0" marB="0" anchor="ctr">
                    <a:lnL w="9525" cap="flat" cmpd="sng" algn="ctr">
                      <a:noFill/>
                      <a:prstDash val="sysDot"/>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bg1"/>
                    </a:solidFill>
                  </a:tcPr>
                </a:tc>
                <a:tc>
                  <a:txBody>
                    <a:bodyPr/>
                    <a:lstStyle/>
                    <a:p>
                      <a:pPr marL="0" marR="0" indent="0" algn="ctr" defTabSz="736549" rtl="0" eaLnBrk="1" fontAlgn="auto" latinLnBrk="0" hangingPunct="1">
                        <a:lnSpc>
                          <a:spcPct val="100000"/>
                        </a:lnSpc>
                        <a:spcBef>
                          <a:spcPts val="0"/>
                        </a:spcBef>
                        <a:spcAft>
                          <a:spcPts val="0"/>
                        </a:spcAft>
                        <a:buClrTx/>
                        <a:buSzTx/>
                        <a:buFontTx/>
                        <a:buNone/>
                        <a:tabLst/>
                        <a:defRPr/>
                      </a:pPr>
                      <a:r>
                        <a:rPr lang="ja-JP" altLang="en-US" sz="1200" kern="0" smtClean="0">
                          <a:solidFill>
                            <a:schemeClr val="tx1"/>
                          </a:solidFill>
                          <a:latin typeface="HG丸ｺﾞｼｯｸM-PRO" pitchFamily="50" charset="-128"/>
                          <a:ea typeface="HG丸ｺﾞｼｯｸM-PRO" pitchFamily="50" charset="-128"/>
                          <a:cs typeface="Cordia New"/>
                        </a:rPr>
                        <a:t>包括名</a:t>
                      </a:r>
                      <a:endParaRPr lang="en-US" altLang="ja-JP" sz="1200" kern="0" dirty="0" smtClean="0">
                        <a:solidFill>
                          <a:schemeClr val="tx1"/>
                        </a:solidFill>
                        <a:latin typeface="HG丸ｺﾞｼｯｸM-PRO" pitchFamily="50" charset="-128"/>
                        <a:ea typeface="HG丸ｺﾞｼｯｸM-PRO" pitchFamily="50" charset="-128"/>
                        <a:cs typeface="Cordia New"/>
                      </a:endParaRPr>
                    </a:p>
                  </a:txBody>
                  <a:tcPr marL="31260" marR="31260" marT="0" marB="0" anchor="ctr">
                    <a:lnL w="12700" cap="flat" cmpd="sng" algn="ctr">
                      <a:solidFill>
                        <a:srgbClr val="00B050"/>
                      </a:solidFill>
                      <a:prstDash val="solid"/>
                      <a:round/>
                      <a:headEnd type="none" w="med" len="med"/>
                      <a:tailEnd type="none" w="med" len="med"/>
                    </a:lnL>
                    <a:lnR w="9525" cap="flat" cmpd="sng" algn="ctr">
                      <a:noFill/>
                      <a:prstDash val="sysDot"/>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a:txBody>
                    <a:bodyPr/>
                    <a:lstStyle/>
                    <a:p>
                      <a:endParaRPr kumimoji="1" lang="ja-JP" altLang="en-US" dirty="0"/>
                    </a:p>
                  </a:txBody>
                  <a:tcPr marL="31260" marR="31260" marT="0" marB="0" anchor="ctr">
                    <a:lnL w="9525" cap="flat" cmpd="sng" algn="ctr">
                      <a:noFill/>
                      <a:prstDash val="sysDot"/>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bg1"/>
                    </a:solidFill>
                  </a:tcPr>
                </a:tc>
              </a:tr>
              <a:tr h="324000">
                <a:tc>
                  <a:txBody>
                    <a:bodyPr/>
                    <a:lstStyle/>
                    <a:p>
                      <a:pPr algn="ctr">
                        <a:spcAft>
                          <a:spcPts val="0"/>
                        </a:spcAft>
                      </a:pPr>
                      <a:r>
                        <a:rPr lang="ja-JP" altLang="en-US" sz="1200" b="1" kern="0" smtClean="0">
                          <a:solidFill>
                            <a:schemeClr val="tx1"/>
                          </a:solidFill>
                          <a:latin typeface="HG丸ｺﾞｼｯｸM-PRO" pitchFamily="50" charset="-128"/>
                          <a:ea typeface="HG丸ｺﾞｼｯｸM-PRO" pitchFamily="50" charset="-128"/>
                          <a:cs typeface="Cordia New"/>
                        </a:rPr>
                        <a:t>包括連絡先</a:t>
                      </a:r>
                      <a:endParaRPr lang="en-US" sz="1200" b="1" kern="0" dirty="0">
                        <a:solidFill>
                          <a:schemeClr val="tx1"/>
                        </a:solidFill>
                        <a:latin typeface="HG丸ｺﾞｼｯｸM-PRO" pitchFamily="50" charset="-128"/>
                        <a:ea typeface="HG丸ｺﾞｼｯｸM-PRO" pitchFamily="50" charset="-128"/>
                        <a:cs typeface="Cordia New"/>
                      </a:endParaRPr>
                    </a:p>
                  </a:txBody>
                  <a:tcPr marL="31260" marR="31260" marT="0" marB="0" anchor="ctr">
                    <a:lnL w="12700" cap="flat" cmpd="sng" algn="ctr">
                      <a:solidFill>
                        <a:srgbClr val="00B050"/>
                      </a:solidFill>
                      <a:prstDash val="solid"/>
                      <a:round/>
                      <a:headEnd type="none" w="med" len="med"/>
                      <a:tailEnd type="none" w="med" len="med"/>
                    </a:lnL>
                    <a:lnR w="9525" cap="flat" cmpd="sng" algn="ctr">
                      <a:noFill/>
                      <a:prstDash val="sysDot"/>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gridSpan="3">
                  <a:txBody>
                    <a:bodyPr/>
                    <a:lstStyle/>
                    <a:p>
                      <a:pPr algn="l">
                        <a:spcAft>
                          <a:spcPts val="0"/>
                        </a:spcAft>
                      </a:pPr>
                      <a:r>
                        <a:rPr lang="ja-JP" altLang="en-US" sz="1000" kern="0" dirty="0" smtClean="0">
                          <a:solidFill>
                            <a:schemeClr val="tx1"/>
                          </a:solidFill>
                          <a:latin typeface="HG丸ｺﾞｼｯｸM-PRO" pitchFamily="50" charset="-128"/>
                          <a:ea typeface="HG丸ｺﾞｼｯｸM-PRO" pitchFamily="50" charset="-128"/>
                          <a:cs typeface="Cordia New"/>
                        </a:rPr>
                        <a:t>〒</a:t>
                      </a:r>
                      <a:endParaRPr lang="en-US" altLang="ja-JP" sz="1000" kern="0" dirty="0" smtClean="0">
                        <a:solidFill>
                          <a:schemeClr val="tx1"/>
                        </a:solidFill>
                        <a:latin typeface="HG丸ｺﾞｼｯｸM-PRO" pitchFamily="50" charset="-128"/>
                        <a:ea typeface="HG丸ｺﾞｼｯｸM-PRO" pitchFamily="50" charset="-128"/>
                        <a:cs typeface="Cordia New"/>
                      </a:endParaRPr>
                    </a:p>
                    <a:p>
                      <a:pPr algn="ctr">
                        <a:spcAft>
                          <a:spcPts val="0"/>
                        </a:spcAft>
                      </a:pPr>
                      <a:r>
                        <a:rPr lang="ja-JP" altLang="en-US" sz="1000" kern="0" dirty="0" smtClean="0">
                          <a:solidFill>
                            <a:srgbClr val="008000"/>
                          </a:solidFill>
                          <a:latin typeface="HG丸ｺﾞｼｯｸM-PRO" pitchFamily="50" charset="-128"/>
                          <a:ea typeface="HG丸ｺﾞｼｯｸM-PRO" pitchFamily="50" charset="-128"/>
                          <a:cs typeface="Cordia New"/>
                        </a:rPr>
                        <a:t>　　　　　　　　　</a:t>
                      </a:r>
                      <a:r>
                        <a:rPr lang="en-US" altLang="ja-JP" sz="1000" u="none" kern="0" dirty="0" smtClean="0">
                          <a:solidFill>
                            <a:schemeClr val="tx1"/>
                          </a:solidFill>
                          <a:uFill>
                            <a:solidFill>
                              <a:srgbClr val="008000"/>
                            </a:solidFill>
                          </a:uFill>
                          <a:latin typeface="HG丸ｺﾞｼｯｸM-PRO" pitchFamily="50" charset="-128"/>
                          <a:ea typeface="HG丸ｺﾞｼｯｸM-PRO" pitchFamily="50" charset="-128"/>
                          <a:cs typeface="Cordia New"/>
                        </a:rPr>
                        <a:t>TEL</a:t>
                      </a:r>
                      <a:r>
                        <a:rPr lang="ja-JP" altLang="en-US" sz="1000" u="sng" kern="0" baseline="0" dirty="0" smtClean="0">
                          <a:solidFill>
                            <a:schemeClr val="tx1"/>
                          </a:solidFill>
                          <a:uFill>
                            <a:solidFill>
                              <a:srgbClr val="008000"/>
                            </a:solidFill>
                          </a:uFill>
                          <a:latin typeface="HG丸ｺﾞｼｯｸM-PRO" pitchFamily="50" charset="-128"/>
                          <a:ea typeface="HG丸ｺﾞｼｯｸM-PRO" pitchFamily="50" charset="-128"/>
                          <a:cs typeface="Cordia New"/>
                        </a:rPr>
                        <a:t>　</a:t>
                      </a:r>
                      <a:r>
                        <a:rPr lang="ja-JP" altLang="en-US" sz="1000" u="sng" kern="0" baseline="0" dirty="0" smtClean="0">
                          <a:solidFill>
                            <a:srgbClr val="008000"/>
                          </a:solidFill>
                          <a:uFill>
                            <a:solidFill>
                              <a:srgbClr val="008000"/>
                            </a:solidFill>
                          </a:uFill>
                          <a:latin typeface="HG丸ｺﾞｼｯｸM-PRO" pitchFamily="50" charset="-128"/>
                          <a:ea typeface="HG丸ｺﾞｼｯｸM-PRO" pitchFamily="50" charset="-128"/>
                          <a:cs typeface="Cordia New"/>
                        </a:rPr>
                        <a:t>　　　　　　</a:t>
                      </a:r>
                      <a:r>
                        <a:rPr lang="ja-JP" altLang="en-US" sz="1000" u="sng" kern="0" dirty="0" smtClean="0">
                          <a:solidFill>
                            <a:srgbClr val="008000"/>
                          </a:solidFill>
                          <a:latin typeface="HG丸ｺﾞｼｯｸM-PRO" pitchFamily="50" charset="-128"/>
                          <a:ea typeface="HG丸ｺﾞｼｯｸM-PRO" pitchFamily="50" charset="-128"/>
                          <a:cs typeface="Cordia New"/>
                        </a:rPr>
                        <a:t>　　</a:t>
                      </a:r>
                      <a:endParaRPr lang="en-US" sz="1000" u="sng" kern="0" dirty="0">
                        <a:solidFill>
                          <a:srgbClr val="008000"/>
                        </a:solidFill>
                        <a:latin typeface="HG丸ｺﾞｼｯｸM-PRO" pitchFamily="50" charset="-128"/>
                        <a:ea typeface="HG丸ｺﾞｼｯｸM-PRO" pitchFamily="50" charset="-128"/>
                        <a:cs typeface="Cordia New"/>
                      </a:endParaRPr>
                    </a:p>
                  </a:txBody>
                  <a:tcPr marL="31260" marR="31260" marT="0" marB="0">
                    <a:lnL w="9525" cap="flat" cmpd="sng" algn="ctr">
                      <a:noFill/>
                      <a:prstDash val="sysDot"/>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396000">
                <a:tc rowSpan="2">
                  <a:txBody>
                    <a:bodyPr/>
                    <a:lstStyle/>
                    <a:p>
                      <a:pPr marL="0" marR="0" lvl="0" indent="0" algn="ctr" defTabSz="736549" rtl="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Cordia New"/>
                        </a:rPr>
                        <a:t>コ メ ン ト</a:t>
                      </a:r>
                      <a:endParaRPr kumimoji="1" lang="en-US" altLang="ja-JP" sz="1200" b="1" i="0" u="none" strike="noStrike" kern="0" cap="none" spc="0" normalizeH="0" baseline="0" noProof="0" dirty="0" smtClean="0">
                        <a:ln>
                          <a:noFill/>
                        </a:ln>
                        <a:solidFill>
                          <a:schemeClr val="tx1"/>
                        </a:solidFill>
                        <a:effectLst/>
                        <a:uLnTx/>
                        <a:uFillTx/>
                        <a:latin typeface="HG丸ｺﾞｼｯｸM-PRO" pitchFamily="50" charset="-128"/>
                        <a:ea typeface="HG丸ｺﾞｼｯｸM-PRO" pitchFamily="50" charset="-128"/>
                        <a:cs typeface="Cordia New"/>
                      </a:endParaRPr>
                    </a:p>
                  </a:txBody>
                  <a:tcPr marL="31260" marR="31260" marT="0" marB="0" anchor="ctr">
                    <a:lnL w="12700" cap="flat" cmpd="sng" algn="ctr">
                      <a:solidFill>
                        <a:srgbClr val="00B050"/>
                      </a:solidFill>
                      <a:prstDash val="solid"/>
                      <a:round/>
                      <a:headEnd type="none" w="med" len="med"/>
                      <a:tailEnd type="none" w="med" len="med"/>
                    </a:lnL>
                    <a:lnR w="9525" cap="flat" cmpd="sng" algn="ctr">
                      <a:noFill/>
                      <a:prstDash val="sysDot"/>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CCFFCC"/>
                    </a:solidFill>
                  </a:tcPr>
                </a:tc>
                <a:tc gridSpan="3">
                  <a:txBody>
                    <a:bodyPr/>
                    <a:lstStyle/>
                    <a:p>
                      <a:pPr algn="l">
                        <a:spcAft>
                          <a:spcPts val="0"/>
                        </a:spcAft>
                      </a:pPr>
                      <a:endParaRPr lang="en-US" sz="1000" u="sng" kern="0" dirty="0">
                        <a:solidFill>
                          <a:srgbClr val="008000"/>
                        </a:solidFill>
                        <a:latin typeface="HG丸ｺﾞｼｯｸM-PRO" pitchFamily="50" charset="-128"/>
                        <a:ea typeface="HG丸ｺﾞｼｯｸM-PRO" pitchFamily="50" charset="-128"/>
                        <a:cs typeface="Cordia New"/>
                      </a:endParaRPr>
                    </a:p>
                  </a:txBody>
                  <a:tcPr marL="31260" marR="31260" marT="0" marB="0">
                    <a:lnL w="9525" cap="flat" cmpd="sng" algn="ctr">
                      <a:noFill/>
                      <a:prstDash val="sysDot"/>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9525" cap="flat" cmpd="sng" algn="ctr">
                      <a:solidFill>
                        <a:srgbClr val="02B706"/>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396000">
                <a:tc vMerge="1">
                  <a:txBody>
                    <a:bodyPr/>
                    <a:lstStyle/>
                    <a:p>
                      <a:endParaRPr kumimoji="1" lang="ja-JP" altLang="en-US"/>
                    </a:p>
                  </a:txBody>
                  <a:tcPr/>
                </a:tc>
                <a:tc gridSpan="3">
                  <a:txBody>
                    <a:bodyPr/>
                    <a:lstStyle/>
                    <a:p>
                      <a:pPr algn="l">
                        <a:spcAft>
                          <a:spcPts val="0"/>
                        </a:spcAft>
                      </a:pPr>
                      <a:endParaRPr lang="en-US" sz="1000" u="sng" kern="0" dirty="0">
                        <a:solidFill>
                          <a:srgbClr val="008000"/>
                        </a:solidFill>
                        <a:latin typeface="HG丸ｺﾞｼｯｸM-PRO" pitchFamily="50" charset="-128"/>
                        <a:ea typeface="HG丸ｺﾞｼｯｸM-PRO" pitchFamily="50" charset="-128"/>
                        <a:cs typeface="Cordia New"/>
                      </a:endParaRPr>
                    </a:p>
                  </a:txBody>
                  <a:tcPr marL="31260" marR="31260" marT="0" marB="0">
                    <a:lnL w="9525" cap="flat" cmpd="sng" algn="ctr">
                      <a:noFill/>
                      <a:prstDash val="sysDot"/>
                      <a:round/>
                      <a:headEnd type="none" w="med" len="med"/>
                      <a:tailEnd type="none" w="med" len="med"/>
                    </a:lnL>
                    <a:lnR w="12700" cap="flat" cmpd="sng" algn="ctr">
                      <a:solidFill>
                        <a:srgbClr val="00B050"/>
                      </a:solidFill>
                      <a:prstDash val="solid"/>
                      <a:round/>
                      <a:headEnd type="none" w="med" len="med"/>
                      <a:tailEnd type="none" w="med" len="med"/>
                    </a:lnR>
                    <a:lnT w="9525" cap="flat" cmpd="sng" algn="ctr">
                      <a:solidFill>
                        <a:srgbClr val="02B706"/>
                      </a:solidFill>
                      <a:prstDash val="sysDash"/>
                      <a:round/>
                      <a:headEnd type="none" w="med" len="med"/>
                      <a:tailEnd type="none" w="med" len="med"/>
                    </a:lnT>
                    <a:lnB w="12700" cap="flat" cmpd="sng" algn="ctr">
                      <a:solidFill>
                        <a:srgbClr val="00B05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6" name="Text Box 2"/>
          <p:cNvSpPr txBox="1">
            <a:spLocks noChangeArrowheads="1"/>
          </p:cNvSpPr>
          <p:nvPr/>
        </p:nvSpPr>
        <p:spPr bwMode="auto">
          <a:xfrm>
            <a:off x="2314411" y="7270923"/>
            <a:ext cx="648072" cy="288032"/>
          </a:xfrm>
          <a:prstGeom prst="rect">
            <a:avLst/>
          </a:prstGeom>
          <a:noFill/>
          <a:ln w="9525">
            <a:noFill/>
            <a:miter lim="800000"/>
            <a:headEnd/>
            <a:tailEnd/>
          </a:ln>
          <a:effectLst>
            <a:outerShdw algn="ctr" rotWithShape="0">
              <a:srgbClr val="008000">
                <a:alpha val="50000"/>
              </a:srgbClr>
            </a:outerShdw>
          </a:effectLst>
        </p:spPr>
        <p:txBody>
          <a:bodyPr vert="horz" wrap="square" lIns="74295" tIns="8890" rIns="74295" bIns="8890" numCol="1" anchor="t" anchorCtr="0" compatLnSpc="1">
            <a:prstTxWarp prst="textNoShape">
              <a:avLst/>
            </a:prstTxWarp>
          </a:bodyPr>
          <a:lstStyle/>
          <a:p>
            <a:pPr algn="just" defTabSz="914400" fontAlgn="base">
              <a:lnSpc>
                <a:spcPct val="150000"/>
              </a:lnSpc>
              <a:spcBef>
                <a:spcPct val="0"/>
              </a:spcBef>
              <a:spcAft>
                <a:spcPct val="0"/>
              </a:spcAft>
            </a:pPr>
            <a:r>
              <a:rPr kumimoji="1" lang="en-US" altLang="ja-JP" sz="1100" b="0" i="0" u="none" strike="noStrike" cap="none" normalizeH="0" baseline="0" smtClean="0">
                <a:ln>
                  <a:noFill/>
                </a:ln>
                <a:solidFill>
                  <a:srgbClr val="008000"/>
                </a:solidFill>
                <a:effectLst/>
                <a:latin typeface="Century" pitchFamily="18" charset="0"/>
                <a:ea typeface="ＭＳ Ｐゴシック" pitchFamily="50" charset="-128"/>
                <a:cs typeface="ＭＳ Ｐゴシック" pitchFamily="50" charset="-128"/>
              </a:rPr>
              <a:t>‐</a:t>
            </a:r>
            <a:r>
              <a:rPr lang="en-US" altLang="ja-JP" sz="1100">
                <a:solidFill>
                  <a:srgbClr val="008000"/>
                </a:solidFill>
                <a:latin typeface="Century" pitchFamily="18" charset="0"/>
                <a:ea typeface="ＭＳ Ｐゴシック" pitchFamily="50" charset="-128"/>
                <a:cs typeface="ＭＳ Ｐゴシック" pitchFamily="50" charset="-128"/>
              </a:rPr>
              <a:t>6</a:t>
            </a:r>
            <a:r>
              <a:rPr lang="en-US" altLang="ja-JP" sz="1100" smtClean="0">
                <a:solidFill>
                  <a:srgbClr val="008000"/>
                </a:solidFill>
                <a:latin typeface="Century" pitchFamily="18" charset="0"/>
                <a:ea typeface="ＭＳ Ｐゴシック" pitchFamily="50" charset="-128"/>
                <a:cs typeface="ＭＳ Ｐゴシック" pitchFamily="50" charset="-128"/>
              </a:rPr>
              <a:t>‐</a:t>
            </a:r>
            <a:endParaRPr kumimoji="1" lang="ja-JP" sz="1100" b="0" i="0" u="none" strike="noStrike" cap="none" normalizeH="0" baseline="0" dirty="0" smtClean="0">
              <a:ln>
                <a:noFill/>
              </a:ln>
              <a:solidFill>
                <a:srgbClr val="008000"/>
              </a:solidFill>
              <a:effectLst/>
              <a:latin typeface="Century" pitchFamily="18" charset="0"/>
              <a:ea typeface="ＭＳ Ｐゴシック" pitchFamily="50" charset="-128"/>
              <a:cs typeface="ＭＳ Ｐゴシック"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105042471"/>
              </p:ext>
            </p:extLst>
          </p:nvPr>
        </p:nvGraphicFramePr>
        <p:xfrm>
          <a:off x="153824" y="822799"/>
          <a:ext cx="5040562" cy="2093736"/>
        </p:xfrm>
        <a:graphic>
          <a:graphicData uri="http://schemas.openxmlformats.org/drawingml/2006/table">
            <a:tbl>
              <a:tblPr/>
              <a:tblGrid>
                <a:gridCol w="945105"/>
                <a:gridCol w="557577"/>
                <a:gridCol w="1017599"/>
                <a:gridCol w="2520281"/>
              </a:tblGrid>
              <a:tr h="180000">
                <a:tc rowSpan="2" gridSpan="3">
                  <a:txBody>
                    <a:bodyPr/>
                    <a:lstStyle/>
                    <a:p>
                      <a:pPr marL="0" marR="0" indent="0" algn="l" defTabSz="736549" rtl="0" eaLnBrk="1" fontAlgn="auto" latinLnBrk="0" hangingPunct="1">
                        <a:lnSpc>
                          <a:spcPct val="100000"/>
                        </a:lnSpc>
                        <a:spcBef>
                          <a:spcPts val="0"/>
                        </a:spcBef>
                        <a:spcAft>
                          <a:spcPts val="0"/>
                        </a:spcAft>
                        <a:buClrTx/>
                        <a:buSzTx/>
                        <a:buFontTx/>
                        <a:buNone/>
                        <a:tabLst/>
                        <a:defRPr/>
                      </a:pPr>
                      <a:r>
                        <a:rPr kumimoji="1" lang="en-US" altLang="ja-JP" sz="1400" b="1" kern="0" smtClean="0">
                          <a:solidFill>
                            <a:srgbClr val="336600"/>
                          </a:solidFill>
                          <a:latin typeface="Century"/>
                          <a:ea typeface="HG丸ｺﾞｼｯｸM-PRO"/>
                          <a:cs typeface="Cordia New"/>
                        </a:rPr>
                        <a:t>【</a:t>
                      </a:r>
                      <a:r>
                        <a:rPr kumimoji="1" lang="ja-JP" altLang="en-US" sz="1400" b="1" kern="0" smtClean="0">
                          <a:solidFill>
                            <a:srgbClr val="336600"/>
                          </a:solidFill>
                          <a:latin typeface="Century"/>
                          <a:ea typeface="HG丸ｺﾞｼｯｸM-PRO"/>
                          <a:cs typeface="Cordia New"/>
                        </a:rPr>
                        <a:t>委託分</a:t>
                      </a:r>
                      <a:r>
                        <a:rPr kumimoji="1" lang="en-US" altLang="ja-JP" sz="1400" b="1" kern="0" smtClean="0">
                          <a:solidFill>
                            <a:srgbClr val="336600"/>
                          </a:solidFill>
                          <a:latin typeface="Century"/>
                          <a:ea typeface="HG丸ｺﾞｼｯｸM-PRO"/>
                          <a:cs typeface="Cordia New"/>
                        </a:rPr>
                        <a:t>】</a:t>
                      </a:r>
                      <a:r>
                        <a:rPr kumimoji="1" lang="ja-JP" altLang="en-US" sz="1400" b="1" kern="0" smtClean="0">
                          <a:solidFill>
                            <a:srgbClr val="336600"/>
                          </a:solidFill>
                          <a:latin typeface="Century"/>
                          <a:ea typeface="HG丸ｺﾞｼｯｸM-PRO"/>
                          <a:cs typeface="Cordia New"/>
                        </a:rPr>
                        <a:t>生活サポート事業</a:t>
                      </a:r>
                      <a:endParaRPr kumimoji="1" lang="ja-JP" altLang="en-US" sz="1400" b="1" kern="0" dirty="0" smtClean="0">
                        <a:solidFill>
                          <a:srgbClr val="336600"/>
                        </a:solidFill>
                        <a:latin typeface="Century"/>
                        <a:ea typeface="HG丸ｺﾞｼｯｸM-PRO"/>
                        <a:cs typeface="Cordia New"/>
                      </a:endParaRPr>
                    </a:p>
                  </a:txBody>
                  <a:tcPr marL="46603" marR="46603" marT="0"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CFFCC"/>
                    </a:solidFill>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L="0" marR="0" indent="0" algn="l" defTabSz="736549" rtl="0" eaLnBrk="1" fontAlgn="auto" latinLnBrk="0" hangingPunct="1">
                        <a:lnSpc>
                          <a:spcPct val="100000"/>
                        </a:lnSpc>
                        <a:spcBef>
                          <a:spcPts val="0"/>
                        </a:spcBef>
                        <a:spcAft>
                          <a:spcPts val="0"/>
                        </a:spcAft>
                        <a:buClrTx/>
                        <a:buSzTx/>
                        <a:buFontTx/>
                        <a:buNone/>
                        <a:tabLst/>
                        <a:defRPr/>
                      </a:pPr>
                      <a:r>
                        <a:rPr kumimoji="1" lang="ja-JP" altLang="en-US" sz="1200" b="1" kern="0" smtClean="0">
                          <a:solidFill>
                            <a:srgbClr val="336600"/>
                          </a:solidFill>
                          <a:latin typeface="Century"/>
                          <a:ea typeface="HG丸ｺﾞｼｯｸM-PRO"/>
                          <a:cs typeface="Cordia New"/>
                        </a:rPr>
                        <a:t>事業所（シルバー人材センター）</a:t>
                      </a:r>
                      <a:endParaRPr kumimoji="1" lang="ja-JP" altLang="en-US" sz="2000" b="1" kern="0" smtClean="0">
                        <a:solidFill>
                          <a:srgbClr val="336600"/>
                        </a:solidFill>
                        <a:latin typeface="Century"/>
                        <a:ea typeface="HG丸ｺﾞｼｯｸM-PRO"/>
                        <a:cs typeface="Cordia New"/>
                      </a:endParaRPr>
                    </a:p>
                  </a:txBody>
                  <a:tcPr marL="46603" marR="46603" marT="0"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CFFCC"/>
                    </a:solidFill>
                  </a:tcPr>
                </a:tc>
              </a:tr>
              <a:tr h="18000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indent="0" algn="l" defTabSz="736549" rtl="0" eaLnBrk="1" fontAlgn="auto" latinLnBrk="0" hangingPunct="1">
                        <a:lnSpc>
                          <a:spcPct val="100000"/>
                        </a:lnSpc>
                        <a:spcBef>
                          <a:spcPts val="0"/>
                        </a:spcBef>
                        <a:spcAft>
                          <a:spcPts val="0"/>
                        </a:spcAft>
                        <a:buClrTx/>
                        <a:buSzTx/>
                        <a:buFontTx/>
                        <a:buNone/>
                        <a:tabLst/>
                        <a:defRPr/>
                      </a:pPr>
                      <a:r>
                        <a:rPr kumimoji="1" lang="ja-JP" altLang="en-US" sz="1200" b="1" kern="0" smtClean="0">
                          <a:solidFill>
                            <a:srgbClr val="336600"/>
                          </a:solidFill>
                          <a:latin typeface="Century"/>
                          <a:ea typeface="HG丸ｺﾞｼｯｸM-PRO"/>
                          <a:cs typeface="Cordia New"/>
                        </a:rPr>
                        <a:t>連絡先（３５－２３８０　　　）</a:t>
                      </a:r>
                    </a:p>
                  </a:txBody>
                  <a:tcPr marL="46603" marR="46603" marT="0"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CFFCC"/>
                    </a:solidFill>
                  </a:tcPr>
                </a:tc>
              </a:tr>
              <a:tr h="431832">
                <a:tc>
                  <a:txBody>
                    <a:bodyPr/>
                    <a:lstStyle/>
                    <a:p>
                      <a:pPr marL="0" algn="dist" defTabSz="736549" rtl="0" eaLnBrk="1" latinLnBrk="0" hangingPunct="1">
                        <a:lnSpc>
                          <a:spcPct val="150000"/>
                        </a:lnSpc>
                        <a:spcAft>
                          <a:spcPts val="0"/>
                        </a:spcAft>
                      </a:pPr>
                      <a:r>
                        <a:rPr kumimoji="1" lang="ja-JP" altLang="en-US" sz="1100" b="1" kern="0" smtClean="0">
                          <a:solidFill>
                            <a:srgbClr val="336600"/>
                          </a:solidFill>
                          <a:latin typeface="Century"/>
                          <a:ea typeface="HG丸ｺﾞｼｯｸM-PRO"/>
                          <a:cs typeface="Cordia New"/>
                        </a:rPr>
                        <a:t>家事援助</a:t>
                      </a:r>
                      <a:endParaRPr kumimoji="1" lang="ja-JP" altLang="en-US" sz="1100" b="1" kern="0" dirty="0">
                        <a:solidFill>
                          <a:srgbClr val="336600"/>
                        </a:solidFill>
                        <a:latin typeface="Century"/>
                        <a:ea typeface="HG丸ｺﾞｼｯｸM-PRO"/>
                        <a:cs typeface="Cordia New"/>
                      </a:endParaRPr>
                    </a:p>
                  </a:txBody>
                  <a:tcPr marL="46603" marR="46603" marT="0" marB="0" anchor="ctr" anchorCtr="1">
                    <a:lnL w="12700" cap="flat" cmpd="sng" algn="ctr">
                      <a:solidFill>
                        <a:srgbClr val="008000"/>
                      </a:solidFill>
                      <a:prstDash val="solid"/>
                      <a:round/>
                      <a:headEnd type="none" w="med" len="med"/>
                      <a:tailEnd type="none" w="med" len="med"/>
                    </a:lnL>
                    <a:lnR w="9525" cap="flat" cmpd="sng" algn="ctr">
                      <a:solidFill>
                        <a:srgbClr val="00B050"/>
                      </a:solidFill>
                      <a:prstDash val="solid"/>
                      <a:round/>
                      <a:headEnd type="none" w="med" len="med"/>
                      <a:tailEnd type="none" w="med" len="med"/>
                    </a:lnR>
                    <a:lnT w="12700" cap="flat" cmpd="sng" algn="ctr">
                      <a:solidFill>
                        <a:srgbClr val="008000"/>
                      </a:solidFill>
                      <a:prstDash val="solid"/>
                      <a:round/>
                      <a:headEnd type="none" w="med" len="med"/>
                      <a:tailEnd type="none" w="med" len="med"/>
                    </a:lnT>
                    <a:lnB w="9525" cap="flat" cmpd="sng" algn="ctr">
                      <a:solidFill>
                        <a:srgbClr val="92D050"/>
                      </a:solidFill>
                      <a:prstDash val="sysDot"/>
                      <a:round/>
                      <a:headEnd type="none" w="med" len="med"/>
                      <a:tailEnd type="none" w="med" len="med"/>
                    </a:lnB>
                    <a:solidFill>
                      <a:schemeClr val="bg1"/>
                    </a:solidFill>
                  </a:tcPr>
                </a:tc>
                <a:tc>
                  <a:txBody>
                    <a:bodyPr/>
                    <a:lstStyle/>
                    <a:p>
                      <a:endParaRPr lang="ja-JP" altLang="en-US"/>
                    </a:p>
                  </a:txBody>
                  <a:tcPr marL="46603" marR="46603" marT="0" marB="0">
                    <a:lnL w="9525"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8000"/>
                      </a:solidFill>
                      <a:prstDash val="solid"/>
                      <a:round/>
                      <a:headEnd type="none" w="med" len="med"/>
                      <a:tailEnd type="none" w="med" len="med"/>
                    </a:lnT>
                    <a:lnB w="9525" cap="flat" cmpd="sng" algn="ctr">
                      <a:solidFill>
                        <a:srgbClr val="92D050"/>
                      </a:solidFill>
                      <a:prstDash val="sysDot"/>
                      <a:round/>
                      <a:headEnd type="none" w="med" len="med"/>
                      <a:tailEnd type="none" w="med" len="med"/>
                    </a:lnB>
                    <a:solidFill>
                      <a:schemeClr val="bg1"/>
                    </a:solidFill>
                  </a:tcPr>
                </a:tc>
                <a:tc rowSpan="3" gridSpan="2">
                  <a:txBody>
                    <a:bodyPr/>
                    <a:lstStyle/>
                    <a:p>
                      <a:pPr marL="0" marR="0" indent="0" algn="l" defTabSz="736549" rtl="0" eaLnBrk="1" fontAlgn="auto" latinLnBrk="0" hangingPunct="1">
                        <a:lnSpc>
                          <a:spcPct val="150000"/>
                        </a:lnSpc>
                        <a:spcBef>
                          <a:spcPts val="0"/>
                        </a:spcBef>
                        <a:spcAft>
                          <a:spcPts val="0"/>
                        </a:spcAft>
                        <a:buClrTx/>
                        <a:buSzTx/>
                        <a:buFontTx/>
                        <a:buNone/>
                        <a:tabLst/>
                        <a:defRPr/>
                      </a:pPr>
                      <a:r>
                        <a:rPr kumimoji="1" lang="en-US" altLang="ja-JP" sz="1100" b="1" kern="0" smtClean="0">
                          <a:solidFill>
                            <a:srgbClr val="336600"/>
                          </a:solidFill>
                          <a:latin typeface="Century"/>
                          <a:ea typeface="HG丸ｺﾞｼｯｸM-PRO"/>
                          <a:cs typeface="Cordia New"/>
                        </a:rPr>
                        <a:t>【</a:t>
                      </a:r>
                      <a:r>
                        <a:rPr kumimoji="1" lang="ja-JP" altLang="en-US" sz="1100" b="1" kern="0" smtClean="0">
                          <a:solidFill>
                            <a:srgbClr val="336600"/>
                          </a:solidFill>
                          <a:latin typeface="Century"/>
                          <a:ea typeface="HG丸ｺﾞｼｯｸM-PRO"/>
                          <a:cs typeface="Cordia New"/>
                        </a:rPr>
                        <a:t>備考</a:t>
                      </a:r>
                      <a:r>
                        <a:rPr kumimoji="1" lang="en-US" altLang="ja-JP" sz="1100" b="1" kern="0" smtClean="0">
                          <a:solidFill>
                            <a:srgbClr val="336600"/>
                          </a:solidFill>
                          <a:latin typeface="Century"/>
                          <a:ea typeface="HG丸ｺﾞｼｯｸM-PRO"/>
                          <a:cs typeface="Cordia New"/>
                        </a:rPr>
                        <a:t>】</a:t>
                      </a:r>
                      <a:r>
                        <a:rPr kumimoji="1" lang="ja-JP" altLang="en-US" sz="1100" b="1" kern="0" smtClean="0">
                          <a:solidFill>
                            <a:srgbClr val="336600"/>
                          </a:solidFill>
                          <a:latin typeface="Century"/>
                          <a:ea typeface="HG丸ｺﾞｼｯｸM-PRO"/>
                          <a:cs typeface="Cordia New"/>
                        </a:rPr>
                        <a:t>（利用する家事援助の種類等）</a:t>
                      </a:r>
                      <a:endParaRPr kumimoji="1" lang="ja-JP" altLang="ja-JP" sz="1100" b="1" kern="0" dirty="0" smtClean="0">
                        <a:solidFill>
                          <a:srgbClr val="336600"/>
                        </a:solidFill>
                        <a:latin typeface="Century"/>
                        <a:ea typeface="HG丸ｺﾞｼｯｸM-PRO"/>
                        <a:cs typeface="Cordia New"/>
                      </a:endParaRPr>
                    </a:p>
                  </a:txBody>
                  <a:tcPr marL="46603" marR="46603" marT="0" marB="0">
                    <a:lnL w="12700" cap="flat" cmpd="sng" algn="ctr">
                      <a:solidFill>
                        <a:srgbClr val="00B05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bg1"/>
                    </a:solidFill>
                  </a:tcPr>
                </a:tc>
                <a:tc rowSpan="3" hMerge="1">
                  <a:txBody>
                    <a:bodyPr/>
                    <a:lstStyle/>
                    <a:p>
                      <a:endParaRPr kumimoji="1" lang="ja-JP" altLang="en-US"/>
                    </a:p>
                  </a:txBody>
                  <a:tcPr/>
                </a:tc>
              </a:tr>
              <a:tr h="432048">
                <a:tc>
                  <a:txBody>
                    <a:bodyPr/>
                    <a:lstStyle/>
                    <a:p>
                      <a:pPr marL="0" algn="dist" defTabSz="736549" rtl="0" eaLnBrk="1" latinLnBrk="0" hangingPunct="1">
                        <a:lnSpc>
                          <a:spcPct val="150000"/>
                        </a:lnSpc>
                        <a:spcAft>
                          <a:spcPts val="0"/>
                        </a:spcAft>
                      </a:pPr>
                      <a:r>
                        <a:rPr kumimoji="1" lang="ja-JP" altLang="en-US" sz="1100" b="1" kern="0" smtClean="0">
                          <a:solidFill>
                            <a:srgbClr val="336600"/>
                          </a:solidFill>
                          <a:latin typeface="Century"/>
                          <a:ea typeface="HG丸ｺﾞｼｯｸM-PRO"/>
                          <a:cs typeface="Cordia New"/>
                        </a:rPr>
                        <a:t>草取り</a:t>
                      </a:r>
                      <a:endParaRPr kumimoji="1" lang="ja-JP" altLang="en-US" sz="1100" b="1" kern="0" dirty="0">
                        <a:solidFill>
                          <a:srgbClr val="336600"/>
                        </a:solidFill>
                        <a:latin typeface="Century"/>
                        <a:ea typeface="HG丸ｺﾞｼｯｸM-PRO"/>
                        <a:cs typeface="Cordia New"/>
                      </a:endParaRPr>
                    </a:p>
                  </a:txBody>
                  <a:tcPr marL="46603" marR="46603" marT="0" marB="0" anchor="ctr" anchorCtr="1">
                    <a:lnL w="12700" cap="flat" cmpd="sng" algn="ctr">
                      <a:solidFill>
                        <a:srgbClr val="008000"/>
                      </a:solidFill>
                      <a:prstDash val="solid"/>
                      <a:round/>
                      <a:headEnd type="none" w="med" len="med"/>
                      <a:tailEnd type="none" w="med" len="med"/>
                    </a:lnL>
                    <a:lnR w="9525" cap="flat" cmpd="sng" algn="ctr">
                      <a:solidFill>
                        <a:srgbClr val="00B050"/>
                      </a:solidFill>
                      <a:prstDash val="solid"/>
                      <a:round/>
                      <a:headEnd type="none" w="med" len="med"/>
                      <a:tailEnd type="none" w="med" len="med"/>
                    </a:lnR>
                    <a:lnT w="9525" cap="flat" cmpd="sng" algn="ctr">
                      <a:solidFill>
                        <a:srgbClr val="92D050"/>
                      </a:solidFill>
                      <a:prstDash val="sysDot"/>
                      <a:round/>
                      <a:headEnd type="none" w="med" len="med"/>
                      <a:tailEnd type="none" w="med" len="med"/>
                    </a:lnT>
                    <a:lnB w="9525" cap="flat" cmpd="sng" algn="ctr">
                      <a:solidFill>
                        <a:srgbClr val="92D050"/>
                      </a:solidFill>
                      <a:prstDash val="sysDot"/>
                      <a:round/>
                      <a:headEnd type="none" w="med" len="med"/>
                      <a:tailEnd type="none" w="med" len="med"/>
                    </a:lnB>
                    <a:solidFill>
                      <a:schemeClr val="bg1"/>
                    </a:solidFill>
                  </a:tcPr>
                </a:tc>
                <a:tc>
                  <a:txBody>
                    <a:bodyPr/>
                    <a:lstStyle/>
                    <a:p>
                      <a:pPr marL="0" marR="0" indent="0" algn="l" defTabSz="736549" rtl="0" eaLnBrk="1" fontAlgn="auto" latinLnBrk="0" hangingPunct="1">
                        <a:lnSpc>
                          <a:spcPct val="150000"/>
                        </a:lnSpc>
                        <a:spcBef>
                          <a:spcPts val="0"/>
                        </a:spcBef>
                        <a:spcAft>
                          <a:spcPts val="0"/>
                        </a:spcAft>
                        <a:buClrTx/>
                        <a:buSzTx/>
                        <a:buFontTx/>
                        <a:buNone/>
                        <a:tabLst/>
                        <a:defRPr/>
                      </a:pPr>
                      <a:endParaRPr kumimoji="1" lang="ja-JP" altLang="ja-JP" sz="1100" b="1" kern="0" dirty="0" smtClean="0">
                        <a:solidFill>
                          <a:srgbClr val="336600"/>
                        </a:solidFill>
                        <a:latin typeface="Century"/>
                        <a:ea typeface="HG丸ｺﾞｼｯｸM-PRO"/>
                        <a:cs typeface="Cordia New"/>
                      </a:endParaRPr>
                    </a:p>
                  </a:txBody>
                  <a:tcPr marL="46603" marR="46603" marT="0" marB="0">
                    <a:lnL w="9525"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9525" cap="flat" cmpd="sng" algn="ctr">
                      <a:solidFill>
                        <a:srgbClr val="92D050"/>
                      </a:solidFill>
                      <a:prstDash val="sysDot"/>
                      <a:round/>
                      <a:headEnd type="none" w="med" len="med"/>
                      <a:tailEnd type="none" w="med" len="med"/>
                    </a:lnT>
                    <a:lnB w="9525" cap="flat" cmpd="sng" algn="ctr">
                      <a:solidFill>
                        <a:srgbClr val="92D050"/>
                      </a:solidFill>
                      <a:prstDash val="sysDot"/>
                      <a:round/>
                      <a:headEnd type="none" w="med" len="med"/>
                      <a:tailEnd type="none" w="med" len="med"/>
                    </a:lnB>
                    <a:solidFill>
                      <a:schemeClr val="bg1"/>
                    </a:solidFill>
                  </a:tcPr>
                </a:tc>
                <a:tc gridSpan="2" vMerge="1">
                  <a:txBody>
                    <a:bodyPr/>
                    <a:lstStyle/>
                    <a:p>
                      <a:endParaRPr kumimoji="1" lang="ja-JP" altLang="en-US" dirty="0"/>
                    </a:p>
                  </a:txBody>
                  <a:tcPr marL="46603" marR="46603"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9525" cap="flat" cmpd="sng" algn="ctr">
                      <a:solidFill>
                        <a:srgbClr val="92D050"/>
                      </a:solidFill>
                      <a:prstDash val="sysDot"/>
                      <a:round/>
                      <a:headEnd type="none" w="med" len="med"/>
                      <a:tailEnd type="none" w="med" len="med"/>
                    </a:lnT>
                    <a:lnB w="9525" cap="flat" cmpd="sng" algn="ctr">
                      <a:solidFill>
                        <a:srgbClr val="92D050"/>
                      </a:solidFill>
                      <a:prstDash val="sysDot"/>
                      <a:round/>
                      <a:headEnd type="none" w="med" len="med"/>
                      <a:tailEnd type="none" w="med" len="med"/>
                    </a:lnB>
                    <a:solidFill>
                      <a:schemeClr val="bg1"/>
                    </a:solidFill>
                  </a:tcPr>
                </a:tc>
                <a:tc hMerge="1" vMerge="1">
                  <a:txBody>
                    <a:bodyPr/>
                    <a:lstStyle/>
                    <a:p>
                      <a:endParaRPr kumimoji="1" lang="ja-JP" altLang="en-US"/>
                    </a:p>
                  </a:txBody>
                  <a:tcPr/>
                </a:tc>
              </a:tr>
              <a:tr h="432048">
                <a:tc>
                  <a:txBody>
                    <a:bodyPr/>
                    <a:lstStyle/>
                    <a:p>
                      <a:pPr marL="0" algn="dist" defTabSz="736549" rtl="0" eaLnBrk="1" latinLnBrk="0" hangingPunct="1">
                        <a:lnSpc>
                          <a:spcPct val="150000"/>
                        </a:lnSpc>
                        <a:spcAft>
                          <a:spcPts val="0"/>
                        </a:spcAft>
                      </a:pPr>
                      <a:r>
                        <a:rPr kumimoji="1" lang="ja-JP" altLang="en-US" sz="1100" b="1" kern="0" smtClean="0">
                          <a:solidFill>
                            <a:srgbClr val="336600"/>
                          </a:solidFill>
                          <a:latin typeface="Century"/>
                          <a:ea typeface="HG丸ｺﾞｼｯｸM-PRO"/>
                          <a:cs typeface="Cordia New"/>
                        </a:rPr>
                        <a:t>通院付き添い</a:t>
                      </a:r>
                      <a:endParaRPr kumimoji="1" lang="ja-JP" altLang="en-US" sz="1100" b="1" kern="0" dirty="0">
                        <a:solidFill>
                          <a:srgbClr val="336600"/>
                        </a:solidFill>
                        <a:latin typeface="Century"/>
                        <a:ea typeface="HG丸ｺﾞｼｯｸM-PRO"/>
                        <a:cs typeface="Cordia New"/>
                      </a:endParaRPr>
                    </a:p>
                  </a:txBody>
                  <a:tcPr marL="46603" marR="46603" marT="0" marB="0" anchor="ctr" anchorCtr="1">
                    <a:lnL w="12700" cap="flat" cmpd="sng" algn="ctr">
                      <a:solidFill>
                        <a:srgbClr val="008000"/>
                      </a:solidFill>
                      <a:prstDash val="solid"/>
                      <a:round/>
                      <a:headEnd type="none" w="med" len="med"/>
                      <a:tailEnd type="none" w="med" len="med"/>
                    </a:lnL>
                    <a:lnR w="9525" cap="flat" cmpd="sng" algn="ctr">
                      <a:solidFill>
                        <a:srgbClr val="00B050"/>
                      </a:solidFill>
                      <a:prstDash val="solid"/>
                      <a:round/>
                      <a:headEnd type="none" w="med" len="med"/>
                      <a:tailEnd type="none" w="med" len="med"/>
                    </a:lnR>
                    <a:lnT w="9525" cap="flat" cmpd="sng" algn="ctr">
                      <a:solidFill>
                        <a:srgbClr val="92D050"/>
                      </a:solidFill>
                      <a:prstDash val="sysDot"/>
                      <a:round/>
                      <a:headEnd type="none" w="med" len="med"/>
                      <a:tailEnd type="none" w="med" len="med"/>
                    </a:lnT>
                    <a:lnB w="12700" cap="flat" cmpd="sng" algn="ctr">
                      <a:solidFill>
                        <a:srgbClr val="00B050"/>
                      </a:solidFill>
                      <a:prstDash val="solid"/>
                      <a:round/>
                      <a:headEnd type="none" w="med" len="med"/>
                      <a:tailEnd type="none" w="med" len="med"/>
                    </a:lnB>
                    <a:solidFill>
                      <a:schemeClr val="bg1"/>
                    </a:solidFill>
                  </a:tcPr>
                </a:tc>
                <a:tc>
                  <a:txBody>
                    <a:bodyPr/>
                    <a:lstStyle/>
                    <a:p>
                      <a:endParaRPr kumimoji="1" lang="ja-JP" altLang="en-US" dirty="0"/>
                    </a:p>
                  </a:txBody>
                  <a:tcPr marL="46603" marR="46603" marT="0" marB="0">
                    <a:lnL w="9525"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9525" cap="flat" cmpd="sng" algn="ctr">
                      <a:solidFill>
                        <a:srgbClr val="92D050"/>
                      </a:solidFill>
                      <a:prstDash val="sysDot"/>
                      <a:round/>
                      <a:headEnd type="none" w="med" len="med"/>
                      <a:tailEnd type="none" w="med" len="med"/>
                    </a:lnT>
                    <a:lnB w="12700" cap="flat" cmpd="sng" algn="ctr">
                      <a:solidFill>
                        <a:srgbClr val="00B050"/>
                      </a:solidFill>
                      <a:prstDash val="solid"/>
                      <a:round/>
                      <a:headEnd type="none" w="med" len="med"/>
                      <a:tailEnd type="none" w="med" len="med"/>
                    </a:lnB>
                    <a:solidFill>
                      <a:schemeClr val="bg1"/>
                    </a:solidFill>
                  </a:tcPr>
                </a:tc>
                <a:tc gridSpan="2" vMerge="1">
                  <a:txBody>
                    <a:bodyPr/>
                    <a:lstStyle/>
                    <a:p>
                      <a:endParaRPr kumimoji="1" lang="ja-JP" altLang="en-US" dirty="0"/>
                    </a:p>
                  </a:txBody>
                  <a:tcPr marL="46603" marR="46603"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9525" cap="flat" cmpd="sng" algn="ctr">
                      <a:solidFill>
                        <a:srgbClr val="92D050"/>
                      </a:solidFill>
                      <a:prstDash val="sysDot"/>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hMerge="1" vMerge="1">
                  <a:txBody>
                    <a:bodyPr/>
                    <a:lstStyle/>
                    <a:p>
                      <a:endParaRPr kumimoji="1" lang="ja-JP" altLang="en-US"/>
                    </a:p>
                  </a:txBody>
                  <a:tcPr/>
                </a:tc>
              </a:tr>
              <a:tr h="432048">
                <a:tc>
                  <a:txBody>
                    <a:bodyPr/>
                    <a:lstStyle/>
                    <a:p>
                      <a:pPr marL="0" algn="dist" defTabSz="736549" rtl="0" eaLnBrk="1" latinLnBrk="0" hangingPunct="1">
                        <a:lnSpc>
                          <a:spcPct val="150000"/>
                        </a:lnSpc>
                        <a:spcAft>
                          <a:spcPts val="0"/>
                        </a:spcAft>
                      </a:pPr>
                      <a:r>
                        <a:rPr kumimoji="1" lang="ja-JP" altLang="en-US" sz="1100" b="1" kern="0" smtClean="0">
                          <a:solidFill>
                            <a:srgbClr val="336600"/>
                          </a:solidFill>
                          <a:latin typeface="Century"/>
                          <a:ea typeface="HG丸ｺﾞｼｯｸM-PRO"/>
                          <a:cs typeface="Cordia New"/>
                        </a:rPr>
                        <a:t>利用頻度</a:t>
                      </a:r>
                      <a:endParaRPr kumimoji="1" lang="en-US" altLang="ja-JP" sz="1100" b="1" kern="0" smtClean="0">
                        <a:solidFill>
                          <a:srgbClr val="336600"/>
                        </a:solidFill>
                        <a:latin typeface="Century"/>
                        <a:ea typeface="HG丸ｺﾞｼｯｸM-PRO"/>
                        <a:cs typeface="Cordia New"/>
                      </a:endParaRPr>
                    </a:p>
                  </a:txBody>
                  <a:tcPr marL="46603" marR="46603" marT="0" marB="0" anchor="ctr" anchorCtr="1">
                    <a:lnL w="12700" cap="flat" cmpd="sng" algn="ctr">
                      <a:solidFill>
                        <a:srgbClr val="008000"/>
                      </a:solidFill>
                      <a:prstDash val="solid"/>
                      <a:round/>
                      <a:headEnd type="none" w="med" len="med"/>
                      <a:tailEnd type="none" w="med" len="med"/>
                    </a:lnL>
                    <a:lnR w="9525"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gridSpan="3">
                  <a:txBody>
                    <a:bodyPr/>
                    <a:lstStyle/>
                    <a:p>
                      <a:pPr algn="r"/>
                      <a:r>
                        <a:rPr kumimoji="1" lang="ja-JP" altLang="en-US" sz="1400" smtClean="0">
                          <a:latin typeface="+mn-lt"/>
                          <a:ea typeface="+mn-ea"/>
                        </a:rPr>
                        <a:t>　　　　　　　　　　　　　　　　　　　　　　　　　</a:t>
                      </a:r>
                      <a:r>
                        <a:rPr kumimoji="1" lang="ja-JP" altLang="en-US" sz="900" smtClean="0">
                          <a:latin typeface="HG丸ｺﾞｼｯｸM-PRO" panose="020F0600000000000000" pitchFamily="50" charset="-128"/>
                          <a:ea typeface="HG丸ｺﾞｼｯｸM-PRO" panose="020F0600000000000000" pitchFamily="50" charset="-128"/>
                        </a:rPr>
                        <a:t>　利用期間：</a:t>
                      </a:r>
                      <a:r>
                        <a:rPr kumimoji="1" lang="en-US" altLang="ja-JP" sz="900" smtClean="0">
                          <a:latin typeface="HG丸ｺﾞｼｯｸM-PRO" panose="020F0600000000000000" pitchFamily="50" charset="-128"/>
                          <a:ea typeface="HG丸ｺﾞｼｯｸM-PRO" panose="020F0600000000000000" pitchFamily="50" charset="-128"/>
                        </a:rPr>
                        <a:t>1</a:t>
                      </a:r>
                      <a:r>
                        <a:rPr kumimoji="1" lang="ja-JP" altLang="en-US" sz="900" smtClean="0">
                          <a:latin typeface="HG丸ｺﾞｼｯｸM-PRO" panose="020F0600000000000000" pitchFamily="50" charset="-128"/>
                          <a:ea typeface="HG丸ｺﾞｼｯｸM-PRO" panose="020F0600000000000000" pitchFamily="50" charset="-128"/>
                        </a:rPr>
                        <a:t>年間</a:t>
                      </a:r>
                      <a:endParaRPr kumimoji="1" lang="en-US" altLang="ja-JP" sz="900" smtClean="0">
                        <a:latin typeface="HG丸ｺﾞｼｯｸM-PRO" panose="020F0600000000000000" pitchFamily="50" charset="-128"/>
                        <a:ea typeface="HG丸ｺﾞｼｯｸM-PRO" panose="020F0600000000000000" pitchFamily="50" charset="-128"/>
                      </a:endParaRPr>
                    </a:p>
                    <a:p>
                      <a:pPr algn="r"/>
                      <a:r>
                        <a:rPr kumimoji="1" lang="ja-JP" altLang="en-US" sz="900" smtClean="0">
                          <a:latin typeface="HG丸ｺﾞｼｯｸM-PRO" panose="020F0600000000000000" pitchFamily="50" charset="-128"/>
                          <a:ea typeface="HG丸ｺﾞｼｯｸM-PRO" panose="020F0600000000000000" pitchFamily="50" charset="-128"/>
                        </a:rPr>
                        <a:t>　　　　　　　　　　　　　　　　　　　　　　　　年間利用上限：</a:t>
                      </a:r>
                      <a:r>
                        <a:rPr kumimoji="1" lang="en-US" altLang="ja-JP" sz="900" smtClean="0">
                          <a:latin typeface="HG丸ｺﾞｼｯｸM-PRO" panose="020F0600000000000000" pitchFamily="50" charset="-128"/>
                          <a:ea typeface="HG丸ｺﾞｼｯｸM-PRO" panose="020F0600000000000000" pitchFamily="50" charset="-128"/>
                        </a:rPr>
                        <a:t>48</a:t>
                      </a:r>
                      <a:r>
                        <a:rPr kumimoji="1" lang="ja-JP" altLang="en-US" sz="900" smtClean="0">
                          <a:latin typeface="HG丸ｺﾞｼｯｸM-PRO" panose="020F0600000000000000" pitchFamily="50" charset="-128"/>
                          <a:ea typeface="HG丸ｺﾞｼｯｸM-PRO" panose="020F0600000000000000" pitchFamily="50" charset="-128"/>
                        </a:rPr>
                        <a:t>時間</a:t>
                      </a:r>
                      <a:endParaRPr kumimoji="1" lang="ja-JP" altLang="en-US" dirty="0"/>
                    </a:p>
                  </a:txBody>
                  <a:tcPr marL="46603" marR="46603" marT="0" marB="0">
                    <a:lnL w="9525" cap="flat" cmpd="sng" algn="ctr">
                      <a:solidFill>
                        <a:srgbClr val="00B05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hMerge="1">
                  <a:txBody>
                    <a:bodyPr/>
                    <a:lstStyle/>
                    <a:p>
                      <a:pPr marL="0" marR="0" indent="0" algn="l" defTabSz="736549" rtl="0" eaLnBrk="1" fontAlgn="auto" latinLnBrk="0" hangingPunct="1">
                        <a:lnSpc>
                          <a:spcPct val="150000"/>
                        </a:lnSpc>
                        <a:spcBef>
                          <a:spcPts val="0"/>
                        </a:spcBef>
                        <a:spcAft>
                          <a:spcPts val="0"/>
                        </a:spcAft>
                        <a:buClrTx/>
                        <a:buSzTx/>
                        <a:buFontTx/>
                        <a:buNone/>
                        <a:tabLst/>
                        <a:defRPr/>
                      </a:pPr>
                      <a:endParaRPr kumimoji="1" lang="ja-JP" altLang="ja-JP" sz="1100" b="1" kern="0" dirty="0" smtClean="0">
                        <a:solidFill>
                          <a:srgbClr val="336600"/>
                        </a:solidFill>
                        <a:latin typeface="Century"/>
                        <a:ea typeface="HG丸ｺﾞｼｯｸM-PRO"/>
                        <a:cs typeface="Cordia New"/>
                      </a:endParaRPr>
                    </a:p>
                  </a:txBody>
                  <a:tcPr marL="46603" marR="46603" marT="0" marB="0">
                    <a:lnL w="12700" cap="flat" cmpd="sng" algn="ctr">
                      <a:solidFill>
                        <a:srgbClr val="00B05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hMerge="1">
                  <a:txBody>
                    <a:bodyPr/>
                    <a:lstStyle/>
                    <a:p>
                      <a:endParaRPr kumimoji="1" lang="ja-JP" altLang="en-US"/>
                    </a:p>
                  </a:txBody>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418756745"/>
              </p:ext>
            </p:extLst>
          </p:nvPr>
        </p:nvGraphicFramePr>
        <p:xfrm>
          <a:off x="153825" y="3127055"/>
          <a:ext cx="5040560" cy="2309760"/>
        </p:xfrm>
        <a:graphic>
          <a:graphicData uri="http://schemas.openxmlformats.org/drawingml/2006/table">
            <a:tbl>
              <a:tblPr/>
              <a:tblGrid>
                <a:gridCol w="945105"/>
                <a:gridCol w="1575175"/>
                <a:gridCol w="2520280"/>
              </a:tblGrid>
              <a:tr h="143760">
                <a:tc rowSpan="2" gridSpan="2">
                  <a:txBody>
                    <a:bodyPr/>
                    <a:lstStyle/>
                    <a:p>
                      <a:pPr marL="0" marR="0" indent="0" algn="l" defTabSz="736549" rtl="0" eaLnBrk="1" fontAlgn="auto" latinLnBrk="0" hangingPunct="1">
                        <a:lnSpc>
                          <a:spcPct val="100000"/>
                        </a:lnSpc>
                        <a:spcBef>
                          <a:spcPts val="0"/>
                        </a:spcBef>
                        <a:spcAft>
                          <a:spcPts val="0"/>
                        </a:spcAft>
                        <a:buClrTx/>
                        <a:buSzTx/>
                        <a:buFontTx/>
                        <a:buNone/>
                        <a:tabLst/>
                        <a:defRPr/>
                      </a:pPr>
                      <a:r>
                        <a:rPr kumimoji="1" lang="en-US" altLang="ja-JP" sz="1400" b="1" kern="0" smtClean="0">
                          <a:solidFill>
                            <a:srgbClr val="336600"/>
                          </a:solidFill>
                          <a:latin typeface="Century"/>
                          <a:ea typeface="HG丸ｺﾞｼｯｸM-PRO"/>
                          <a:cs typeface="Cordia New"/>
                        </a:rPr>
                        <a:t>【</a:t>
                      </a:r>
                      <a:r>
                        <a:rPr kumimoji="1" lang="ja-JP" altLang="en-US" sz="1400" b="1" kern="0" smtClean="0">
                          <a:solidFill>
                            <a:srgbClr val="336600"/>
                          </a:solidFill>
                          <a:latin typeface="Century"/>
                          <a:ea typeface="HG丸ｺﾞｼｯｸM-PRO"/>
                          <a:cs typeface="Cordia New"/>
                        </a:rPr>
                        <a:t>補助分</a:t>
                      </a:r>
                      <a:r>
                        <a:rPr kumimoji="1" lang="en-US" altLang="ja-JP" sz="1400" b="1" kern="0" smtClean="0">
                          <a:solidFill>
                            <a:srgbClr val="336600"/>
                          </a:solidFill>
                          <a:latin typeface="Century"/>
                          <a:ea typeface="HG丸ｺﾞｼｯｸM-PRO"/>
                          <a:cs typeface="Cordia New"/>
                        </a:rPr>
                        <a:t>】</a:t>
                      </a:r>
                      <a:r>
                        <a:rPr kumimoji="1" lang="ja-JP" altLang="en-US" sz="1400" b="1" kern="0" smtClean="0">
                          <a:solidFill>
                            <a:srgbClr val="336600"/>
                          </a:solidFill>
                          <a:latin typeface="Century"/>
                          <a:ea typeface="HG丸ｺﾞｼｯｸM-PRO"/>
                          <a:cs typeface="Cordia New"/>
                        </a:rPr>
                        <a:t>生活サポート事業　　</a:t>
                      </a:r>
                      <a:endParaRPr kumimoji="1" lang="ja-JP" altLang="en-US" sz="1800" b="1" kern="0" dirty="0" smtClean="0">
                        <a:solidFill>
                          <a:srgbClr val="336600"/>
                        </a:solidFill>
                        <a:latin typeface="Century"/>
                        <a:ea typeface="HG丸ｺﾞｼｯｸM-PRO"/>
                        <a:cs typeface="Cordia New"/>
                      </a:endParaRPr>
                    </a:p>
                  </a:txBody>
                  <a:tcPr marL="46603" marR="46603" marT="0"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CFFCC"/>
                    </a:solidFill>
                  </a:tcPr>
                </a:tc>
                <a:tc rowSpan="2" hMerge="1">
                  <a:txBody>
                    <a:bodyPr/>
                    <a:lstStyle/>
                    <a:p>
                      <a:endParaRPr kumimoji="1" lang="ja-JP" altLang="en-US"/>
                    </a:p>
                  </a:txBody>
                  <a:tcPr/>
                </a:tc>
                <a:tc>
                  <a:txBody>
                    <a:bodyPr/>
                    <a:lstStyle/>
                    <a:p>
                      <a:pPr marL="0" marR="0" indent="0" algn="l" defTabSz="736549" rtl="0" eaLnBrk="1" fontAlgn="auto" latinLnBrk="0" hangingPunct="1">
                        <a:lnSpc>
                          <a:spcPct val="100000"/>
                        </a:lnSpc>
                        <a:spcBef>
                          <a:spcPts val="0"/>
                        </a:spcBef>
                        <a:spcAft>
                          <a:spcPts val="0"/>
                        </a:spcAft>
                        <a:buClrTx/>
                        <a:buSzTx/>
                        <a:buFontTx/>
                        <a:buNone/>
                        <a:tabLst/>
                        <a:defRPr/>
                      </a:pPr>
                      <a:r>
                        <a:rPr kumimoji="1" lang="ja-JP" altLang="en-US" sz="1200" b="1" kern="0" smtClean="0">
                          <a:solidFill>
                            <a:srgbClr val="336600"/>
                          </a:solidFill>
                          <a:latin typeface="Century"/>
                          <a:ea typeface="HG丸ｺﾞｼｯｸM-PRO"/>
                          <a:cs typeface="Cordia New"/>
                        </a:rPr>
                        <a:t>事業所（　　　　</a:t>
                      </a:r>
                      <a:r>
                        <a:rPr kumimoji="1" lang="ja-JP" altLang="en-US" sz="1200" b="1" kern="0" baseline="0" smtClean="0">
                          <a:solidFill>
                            <a:srgbClr val="336600"/>
                          </a:solidFill>
                          <a:latin typeface="Century"/>
                          <a:ea typeface="HG丸ｺﾞｼｯｸM-PRO"/>
                          <a:cs typeface="Cordia New"/>
                        </a:rPr>
                        <a:t> </a:t>
                      </a:r>
                      <a:r>
                        <a:rPr kumimoji="1" lang="ja-JP" altLang="en-US" sz="1200" b="1" kern="0" smtClean="0">
                          <a:solidFill>
                            <a:srgbClr val="336600"/>
                          </a:solidFill>
                          <a:latin typeface="Century"/>
                          <a:ea typeface="HG丸ｺﾞｼｯｸM-PRO"/>
                          <a:cs typeface="Cordia New"/>
                        </a:rPr>
                        <a:t>　　　　　　）</a:t>
                      </a:r>
                      <a:endParaRPr kumimoji="1" lang="ja-JP" altLang="en-US" sz="2000" b="1" kern="0" smtClean="0">
                        <a:solidFill>
                          <a:srgbClr val="336600"/>
                        </a:solidFill>
                        <a:latin typeface="Century"/>
                        <a:ea typeface="HG丸ｺﾞｼｯｸM-PRO"/>
                        <a:cs typeface="Cordia New"/>
                      </a:endParaRPr>
                    </a:p>
                  </a:txBody>
                  <a:tcPr marL="46603" marR="46603" marT="0"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CFFCC"/>
                    </a:solidFill>
                  </a:tcPr>
                </a:tc>
              </a:tr>
              <a:tr h="144016">
                <a:tc gridSpan="2" vMerge="1">
                  <a:txBody>
                    <a:bodyPr/>
                    <a:lstStyle/>
                    <a:p>
                      <a:endParaRPr kumimoji="1" lang="ja-JP" altLang="en-US"/>
                    </a:p>
                  </a:txBody>
                  <a:tcPr/>
                </a:tc>
                <a:tc hMerge="1" vMerge="1">
                  <a:txBody>
                    <a:bodyPr/>
                    <a:lstStyle/>
                    <a:p>
                      <a:endParaRPr kumimoji="1" lang="ja-JP" altLang="en-US"/>
                    </a:p>
                  </a:txBody>
                  <a:tcPr/>
                </a:tc>
                <a:tc>
                  <a:txBody>
                    <a:bodyPr/>
                    <a:lstStyle/>
                    <a:p>
                      <a:pPr marL="0" marR="0" indent="0" algn="l" defTabSz="736549" rtl="0" eaLnBrk="1" fontAlgn="auto" latinLnBrk="0" hangingPunct="1">
                        <a:lnSpc>
                          <a:spcPct val="100000"/>
                        </a:lnSpc>
                        <a:spcBef>
                          <a:spcPts val="0"/>
                        </a:spcBef>
                        <a:spcAft>
                          <a:spcPts val="0"/>
                        </a:spcAft>
                        <a:buClrTx/>
                        <a:buSzTx/>
                        <a:buFontTx/>
                        <a:buNone/>
                        <a:tabLst/>
                        <a:defRPr/>
                      </a:pPr>
                      <a:r>
                        <a:rPr kumimoji="1" lang="ja-JP" altLang="en-US" sz="1200" b="1" kern="0" smtClean="0">
                          <a:solidFill>
                            <a:srgbClr val="336600"/>
                          </a:solidFill>
                          <a:latin typeface="Century"/>
                          <a:ea typeface="HG丸ｺﾞｼｯｸM-PRO"/>
                          <a:cs typeface="Cordia New"/>
                        </a:rPr>
                        <a:t>連絡先（　　　　　　 　　　　）</a:t>
                      </a:r>
                    </a:p>
                  </a:txBody>
                  <a:tcPr marL="46603" marR="46603" marT="0"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CFFCC"/>
                    </a:solidFill>
                  </a:tcPr>
                </a:tc>
              </a:tr>
              <a:tr h="648000">
                <a:tc>
                  <a:txBody>
                    <a:bodyPr/>
                    <a:lstStyle/>
                    <a:p>
                      <a:pPr marL="0" algn="dist" defTabSz="736549" rtl="0" eaLnBrk="1" latinLnBrk="0" hangingPunct="1">
                        <a:lnSpc>
                          <a:spcPct val="150000"/>
                        </a:lnSpc>
                        <a:spcAft>
                          <a:spcPts val="0"/>
                        </a:spcAft>
                      </a:pPr>
                      <a:r>
                        <a:rPr kumimoji="1" lang="ja-JP" altLang="en-US" sz="1100" b="1" kern="0" smtClean="0">
                          <a:solidFill>
                            <a:srgbClr val="336600"/>
                          </a:solidFill>
                          <a:latin typeface="Century"/>
                          <a:ea typeface="HG丸ｺﾞｼｯｸM-PRO"/>
                          <a:cs typeface="Cordia New"/>
                        </a:rPr>
                        <a:t>内　容</a:t>
                      </a:r>
                      <a:endParaRPr kumimoji="1" lang="ja-JP" altLang="en-US" sz="1100" b="1" kern="0" dirty="0">
                        <a:solidFill>
                          <a:srgbClr val="336600"/>
                        </a:solidFill>
                        <a:latin typeface="Century"/>
                        <a:ea typeface="HG丸ｺﾞｼｯｸM-PRO"/>
                        <a:cs typeface="Cordia New"/>
                      </a:endParaRPr>
                    </a:p>
                  </a:txBody>
                  <a:tcPr marL="46603" marR="46603" marT="0" marB="0" anchor="ctr" anchorCtr="1">
                    <a:lnL w="12700" cap="flat" cmpd="sng" algn="ctr">
                      <a:solidFill>
                        <a:srgbClr val="008000"/>
                      </a:solidFill>
                      <a:prstDash val="solid"/>
                      <a:round/>
                      <a:headEnd type="none" w="med" len="med"/>
                      <a:tailEnd type="none" w="med" len="med"/>
                    </a:lnL>
                    <a:lnR w="9525" cap="flat" cmpd="sng" algn="ctr">
                      <a:solidFill>
                        <a:srgbClr val="00B050"/>
                      </a:solidFill>
                      <a:prstDash val="solid"/>
                      <a:round/>
                      <a:headEnd type="none" w="med" len="med"/>
                      <a:tailEnd type="none" w="med" len="med"/>
                    </a:lnR>
                    <a:lnT w="12700" cap="flat" cmpd="sng" algn="ctr">
                      <a:solidFill>
                        <a:srgbClr val="008000"/>
                      </a:solidFill>
                      <a:prstDash val="solid"/>
                      <a:round/>
                      <a:headEnd type="none" w="med" len="med"/>
                      <a:tailEnd type="none" w="med" len="med"/>
                    </a:lnT>
                    <a:lnB w="9525" cap="flat" cmpd="sng" algn="ctr">
                      <a:solidFill>
                        <a:srgbClr val="92D050"/>
                      </a:solidFill>
                      <a:prstDash val="sysDot"/>
                      <a:round/>
                      <a:headEnd type="none" w="med" len="med"/>
                      <a:tailEnd type="none" w="med" len="med"/>
                    </a:lnB>
                    <a:solidFill>
                      <a:schemeClr val="bg1"/>
                    </a:solidFill>
                  </a:tcPr>
                </a:tc>
                <a:tc gridSpan="2">
                  <a:txBody>
                    <a:bodyPr/>
                    <a:lstStyle/>
                    <a:p>
                      <a:pPr marL="0" marR="0" indent="0" algn="l" defTabSz="736549" rtl="0" eaLnBrk="1" fontAlgn="auto" latinLnBrk="0" hangingPunct="1">
                        <a:lnSpc>
                          <a:spcPct val="150000"/>
                        </a:lnSpc>
                        <a:spcBef>
                          <a:spcPts val="0"/>
                        </a:spcBef>
                        <a:spcAft>
                          <a:spcPts val="0"/>
                        </a:spcAft>
                        <a:buClrTx/>
                        <a:buSzTx/>
                        <a:buFontTx/>
                        <a:buNone/>
                        <a:tabLst/>
                        <a:defRPr/>
                      </a:pPr>
                      <a:endParaRPr kumimoji="1" lang="ja-JP" altLang="ja-JP" sz="1100" b="1" kern="0" dirty="0" smtClean="0">
                        <a:solidFill>
                          <a:srgbClr val="336600"/>
                        </a:solidFill>
                        <a:latin typeface="Century"/>
                        <a:ea typeface="HG丸ｺﾞｼｯｸM-PRO"/>
                        <a:cs typeface="Cordia New"/>
                      </a:endParaRPr>
                    </a:p>
                  </a:txBody>
                  <a:tcPr marL="46603" marR="46603" marT="0" marB="0">
                    <a:lnL w="9525" cap="flat" cmpd="sng" algn="ctr">
                      <a:solidFill>
                        <a:srgbClr val="00B05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9525" cap="flat" cmpd="sng" algn="ctr">
                      <a:solidFill>
                        <a:srgbClr val="92D050"/>
                      </a:solidFill>
                      <a:prstDash val="sysDot"/>
                      <a:round/>
                      <a:headEnd type="none" w="med" len="med"/>
                      <a:tailEnd type="none" w="med" len="med"/>
                    </a:lnB>
                    <a:solidFill>
                      <a:schemeClr val="bg1"/>
                    </a:solidFill>
                  </a:tcPr>
                </a:tc>
                <a:tc hMerge="1">
                  <a:txBody>
                    <a:bodyPr/>
                    <a:lstStyle/>
                    <a:p>
                      <a:endParaRPr kumimoji="1" lang="ja-JP" altLang="en-US"/>
                    </a:p>
                  </a:txBody>
                  <a:tcPr/>
                </a:tc>
              </a:tr>
              <a:tr h="648000">
                <a:tc>
                  <a:txBody>
                    <a:bodyPr/>
                    <a:lstStyle/>
                    <a:p>
                      <a:pPr marL="0" algn="dist" defTabSz="736549" rtl="0" eaLnBrk="1" latinLnBrk="0" hangingPunct="1">
                        <a:lnSpc>
                          <a:spcPct val="150000"/>
                        </a:lnSpc>
                        <a:spcAft>
                          <a:spcPts val="0"/>
                        </a:spcAft>
                      </a:pPr>
                      <a:r>
                        <a:rPr kumimoji="1" lang="ja-JP" altLang="en-US" sz="1100" b="1" kern="0" smtClean="0">
                          <a:solidFill>
                            <a:srgbClr val="336600"/>
                          </a:solidFill>
                          <a:latin typeface="Century"/>
                          <a:ea typeface="HG丸ｺﾞｼｯｸM-PRO"/>
                          <a:cs typeface="Cordia New"/>
                        </a:rPr>
                        <a:t>利用頻度</a:t>
                      </a:r>
                      <a:endParaRPr kumimoji="1" lang="ja-JP" altLang="en-US" sz="1100" b="1" kern="0" dirty="0">
                        <a:solidFill>
                          <a:srgbClr val="336600"/>
                        </a:solidFill>
                        <a:latin typeface="Century"/>
                        <a:ea typeface="HG丸ｺﾞｼｯｸM-PRO"/>
                        <a:cs typeface="Cordia New"/>
                      </a:endParaRPr>
                    </a:p>
                  </a:txBody>
                  <a:tcPr marL="46603" marR="46603" marT="0" marB="0" anchor="ctr" anchorCtr="1">
                    <a:lnL w="12700" cap="flat" cmpd="sng" algn="ctr">
                      <a:solidFill>
                        <a:srgbClr val="008000"/>
                      </a:solidFill>
                      <a:prstDash val="solid"/>
                      <a:round/>
                      <a:headEnd type="none" w="med" len="med"/>
                      <a:tailEnd type="none" w="med" len="med"/>
                    </a:lnL>
                    <a:lnR w="9525" cap="flat" cmpd="sng" algn="ctr">
                      <a:solidFill>
                        <a:srgbClr val="00B050"/>
                      </a:solidFill>
                      <a:prstDash val="solid"/>
                      <a:round/>
                      <a:headEnd type="none" w="med" len="med"/>
                      <a:tailEnd type="none" w="med" len="med"/>
                    </a:lnR>
                    <a:lnT w="9525" cap="flat" cmpd="sng" algn="ctr">
                      <a:solidFill>
                        <a:srgbClr val="92D050"/>
                      </a:solidFill>
                      <a:prstDash val="sysDot"/>
                      <a:round/>
                      <a:headEnd type="none" w="med" len="med"/>
                      <a:tailEnd type="none" w="med" len="med"/>
                    </a:lnT>
                    <a:lnB w="9525" cap="flat" cmpd="sng" algn="ctr">
                      <a:solidFill>
                        <a:srgbClr val="92D050"/>
                      </a:solidFill>
                      <a:prstDash val="sysDot"/>
                      <a:round/>
                      <a:headEnd type="none" w="med" len="med"/>
                      <a:tailEnd type="none" w="med" len="med"/>
                    </a:lnB>
                    <a:solidFill>
                      <a:schemeClr val="bg1"/>
                    </a:solidFill>
                  </a:tcPr>
                </a:tc>
                <a:tc gridSpan="2">
                  <a:txBody>
                    <a:bodyPr/>
                    <a:lstStyle/>
                    <a:p>
                      <a:endParaRPr kumimoji="1" lang="ja-JP" altLang="en-US" dirty="0"/>
                    </a:p>
                  </a:txBody>
                  <a:tcPr marL="46603" marR="46603" marT="0" marB="0">
                    <a:lnL w="9525" cap="flat" cmpd="sng" algn="ctr">
                      <a:solidFill>
                        <a:srgbClr val="00B050"/>
                      </a:solidFill>
                      <a:prstDash val="solid"/>
                      <a:round/>
                      <a:headEnd type="none" w="med" len="med"/>
                      <a:tailEnd type="none" w="med" len="med"/>
                    </a:lnL>
                    <a:lnR w="12700" cap="flat" cmpd="sng" algn="ctr">
                      <a:solidFill>
                        <a:srgbClr val="008000"/>
                      </a:solidFill>
                      <a:prstDash val="solid"/>
                      <a:round/>
                      <a:headEnd type="none" w="med" len="med"/>
                      <a:tailEnd type="none" w="med" len="med"/>
                    </a:lnR>
                    <a:lnT w="9525" cap="flat" cmpd="sng" algn="ctr">
                      <a:solidFill>
                        <a:srgbClr val="92D050"/>
                      </a:solidFill>
                      <a:prstDash val="sysDot"/>
                      <a:round/>
                      <a:headEnd type="none" w="med" len="med"/>
                      <a:tailEnd type="none" w="med" len="med"/>
                    </a:lnT>
                    <a:lnB w="9525" cap="flat" cmpd="sng" algn="ctr">
                      <a:solidFill>
                        <a:srgbClr val="92D050"/>
                      </a:solidFill>
                      <a:prstDash val="sysDot"/>
                      <a:round/>
                      <a:headEnd type="none" w="med" len="med"/>
                      <a:tailEnd type="none" w="med" len="med"/>
                    </a:lnB>
                    <a:solidFill>
                      <a:schemeClr val="bg1"/>
                    </a:solidFill>
                  </a:tcPr>
                </a:tc>
                <a:tc hMerge="1">
                  <a:txBody>
                    <a:bodyPr/>
                    <a:lstStyle/>
                    <a:p>
                      <a:endParaRPr kumimoji="1" lang="ja-JP" altLang="en-US"/>
                    </a:p>
                  </a:txBody>
                  <a:tcPr/>
                </a:tc>
              </a:tr>
              <a:tr h="648000">
                <a:tc>
                  <a:txBody>
                    <a:bodyPr/>
                    <a:lstStyle/>
                    <a:p>
                      <a:pPr marL="0" algn="dist" defTabSz="736549" rtl="0" eaLnBrk="1" latinLnBrk="0" hangingPunct="1">
                        <a:lnSpc>
                          <a:spcPct val="150000"/>
                        </a:lnSpc>
                        <a:spcAft>
                          <a:spcPts val="0"/>
                        </a:spcAft>
                      </a:pPr>
                      <a:r>
                        <a:rPr kumimoji="1" lang="ja-JP" altLang="en-US" sz="1100" b="1" kern="0" smtClean="0">
                          <a:solidFill>
                            <a:srgbClr val="336600"/>
                          </a:solidFill>
                          <a:latin typeface="Century"/>
                          <a:ea typeface="HG丸ｺﾞｼｯｸM-PRO"/>
                          <a:cs typeface="Cordia New"/>
                        </a:rPr>
                        <a:t>期　間</a:t>
                      </a:r>
                      <a:endParaRPr kumimoji="1" lang="ja-JP" altLang="en-US" sz="1100" b="1" kern="0" dirty="0">
                        <a:solidFill>
                          <a:srgbClr val="336600"/>
                        </a:solidFill>
                        <a:latin typeface="Century"/>
                        <a:ea typeface="HG丸ｺﾞｼｯｸM-PRO"/>
                        <a:cs typeface="Cordia New"/>
                      </a:endParaRPr>
                    </a:p>
                  </a:txBody>
                  <a:tcPr marL="46603" marR="46603" marT="0" marB="0" anchor="ctr" anchorCtr="1">
                    <a:lnL w="12700" cap="flat" cmpd="sng" algn="ctr">
                      <a:solidFill>
                        <a:srgbClr val="008000"/>
                      </a:solidFill>
                      <a:prstDash val="solid"/>
                      <a:round/>
                      <a:headEnd type="none" w="med" len="med"/>
                      <a:tailEnd type="none" w="med" len="med"/>
                    </a:lnL>
                    <a:lnR w="9525" cap="flat" cmpd="sng" algn="ctr">
                      <a:solidFill>
                        <a:srgbClr val="00B050"/>
                      </a:solidFill>
                      <a:prstDash val="solid"/>
                      <a:round/>
                      <a:headEnd type="none" w="med" len="med"/>
                      <a:tailEnd type="none" w="med" len="med"/>
                    </a:lnR>
                    <a:lnT w="9525" cap="flat" cmpd="sng" algn="ctr">
                      <a:solidFill>
                        <a:srgbClr val="92D050"/>
                      </a:solidFill>
                      <a:prstDash val="sysDot"/>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gridSpan="2">
                  <a:txBody>
                    <a:bodyPr/>
                    <a:lstStyle/>
                    <a:p>
                      <a:endParaRPr kumimoji="1" lang="ja-JP" altLang="en-US" dirty="0"/>
                    </a:p>
                  </a:txBody>
                  <a:tcPr marL="46603" marR="46603" marT="0" marB="0">
                    <a:lnL w="9525" cap="flat" cmpd="sng" algn="ctr">
                      <a:solidFill>
                        <a:srgbClr val="00B050"/>
                      </a:solidFill>
                      <a:prstDash val="solid"/>
                      <a:round/>
                      <a:headEnd type="none" w="med" len="med"/>
                      <a:tailEnd type="none" w="med" len="med"/>
                    </a:lnL>
                    <a:lnR w="12700" cap="flat" cmpd="sng" algn="ctr">
                      <a:solidFill>
                        <a:srgbClr val="008000"/>
                      </a:solidFill>
                      <a:prstDash val="solid"/>
                      <a:round/>
                      <a:headEnd type="none" w="med" len="med"/>
                      <a:tailEnd type="none" w="med" len="med"/>
                    </a:lnR>
                    <a:lnT w="9525" cap="flat" cmpd="sng" algn="ctr">
                      <a:solidFill>
                        <a:srgbClr val="92D050"/>
                      </a:solidFill>
                      <a:prstDash val="sysDot"/>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hMerge="1">
                  <a:txBody>
                    <a:bodyPr/>
                    <a:lstStyle/>
                    <a:p>
                      <a:endParaRPr kumimoji="1" lang="ja-JP" altLang="en-US"/>
                    </a:p>
                  </a:txBody>
                  <a:tcPr/>
                </a:tc>
              </a:tr>
            </a:tbl>
          </a:graphicData>
        </a:graphic>
      </p:graphicFrame>
      <p:grpSp>
        <p:nvGrpSpPr>
          <p:cNvPr id="11" name="グループ化 10"/>
          <p:cNvGrpSpPr/>
          <p:nvPr/>
        </p:nvGrpSpPr>
        <p:grpSpPr>
          <a:xfrm>
            <a:off x="167200" y="115613"/>
            <a:ext cx="4968552" cy="640682"/>
            <a:chOff x="167200" y="108223"/>
            <a:chExt cx="4968552" cy="640682"/>
          </a:xfrm>
        </p:grpSpPr>
        <p:pic>
          <p:nvPicPr>
            <p:cNvPr id="12" name="Picture 2"/>
            <p:cNvPicPr>
              <a:picLocks noChangeAspect="1" noChangeArrowheads="1"/>
            </p:cNvPicPr>
            <p:nvPr/>
          </p:nvPicPr>
          <p:blipFill>
            <a:blip r:embed="rId4" cstate="print"/>
            <a:srcRect/>
            <a:stretch>
              <a:fillRect/>
            </a:stretch>
          </p:blipFill>
          <p:spPr bwMode="auto">
            <a:xfrm>
              <a:off x="167200" y="108223"/>
              <a:ext cx="4968552" cy="640682"/>
            </a:xfrm>
            <a:prstGeom prst="rect">
              <a:avLst/>
            </a:prstGeom>
            <a:noFill/>
            <a:ln w="9525">
              <a:noFill/>
              <a:miter lim="800000"/>
              <a:headEnd/>
              <a:tailEnd/>
            </a:ln>
            <a:effectLst/>
          </p:spPr>
        </p:pic>
        <p:sp>
          <p:nvSpPr>
            <p:cNvPr id="13" name="正方形/長方形 12"/>
            <p:cNvSpPr/>
            <p:nvPr/>
          </p:nvSpPr>
          <p:spPr>
            <a:xfrm>
              <a:off x="217235" y="148863"/>
              <a:ext cx="4751640" cy="461665"/>
            </a:xfrm>
            <a:prstGeom prst="rect">
              <a:avLst/>
            </a:prstGeom>
          </p:spPr>
          <p:txBody>
            <a:bodyPr wrap="square" anchor="ctr">
              <a:spAutoFit/>
            </a:bodyPr>
            <a:lstStyle/>
            <a:p>
              <a:pPr algn="just" defTabSz="914400" fontAlgn="base">
                <a:spcBef>
                  <a:spcPct val="0"/>
                </a:spcBef>
                <a:spcAft>
                  <a:spcPct val="0"/>
                </a:spcAft>
              </a:pPr>
              <a:r>
                <a:rPr lang="ja-JP" altLang="en-US" sz="2400" b="1" dirty="0">
                  <a:solidFill>
                    <a:srgbClr val="006600"/>
                  </a:solidFill>
                  <a:latin typeface="+mj-ea"/>
                  <a:cs typeface="ＭＳ Ｐゴシック" pitchFamily="50" charset="-128"/>
                </a:rPr>
                <a:t>生活サポート事業</a:t>
              </a:r>
              <a:r>
                <a:rPr lang="ja-JP" altLang="en-US" sz="2400" b="1" smtClean="0">
                  <a:solidFill>
                    <a:srgbClr val="006600"/>
                  </a:solidFill>
                  <a:latin typeface="+mj-ea"/>
                  <a:cs typeface="ＭＳ Ｐゴシック" pitchFamily="50" charset="-128"/>
                </a:rPr>
                <a:t>のプラン</a:t>
              </a:r>
              <a:endParaRPr lang="ja-JP" altLang="ja-JP" sz="2400" b="1" dirty="0" smtClean="0">
                <a:solidFill>
                  <a:srgbClr val="006600"/>
                </a:solidFill>
                <a:latin typeface="+mj-ea"/>
                <a:ea typeface="+mj-ea"/>
                <a:cs typeface="ＭＳ Ｐゴシック" pitchFamily="50" charset="-128"/>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3005</TotalTime>
  <Words>630</Words>
  <Application>Microsoft Office PowerPoint</Application>
  <PresentationFormat>ユーザー設定</PresentationFormat>
  <Paragraphs>171</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髙橋　蒼</dc:creator>
  <cp:lastModifiedBy>長岡市役所</cp:lastModifiedBy>
  <cp:revision>321</cp:revision>
  <cp:lastPrinted>2017-03-17T06:36:05Z</cp:lastPrinted>
  <dcterms:created xsi:type="dcterms:W3CDTF">2014-10-01T08:23:16Z</dcterms:created>
  <dcterms:modified xsi:type="dcterms:W3CDTF">2017-03-17T07:06:36Z</dcterms:modified>
</cp:coreProperties>
</file>